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5.xml" ContentType="application/vnd.openxmlformats-officedocument.them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6.xml" ContentType="application/vnd.openxmlformats-officedocument.them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4"/>
    <p:sldMasterId id="2147483688" r:id="rId5"/>
    <p:sldMasterId id="2147483739" r:id="rId6"/>
    <p:sldMasterId id="2147483885" r:id="rId7"/>
    <p:sldMasterId id="2147483887" r:id="rId8"/>
  </p:sldMasterIdLst>
  <p:notesMasterIdLst>
    <p:notesMasterId r:id="rId16"/>
  </p:notesMasterIdLst>
  <p:sldIdLst>
    <p:sldId id="2147482286" r:id="rId9"/>
    <p:sldId id="2147483622" r:id="rId10"/>
    <p:sldId id="2147483624" r:id="rId11"/>
    <p:sldId id="2147483610" r:id="rId12"/>
    <p:sldId id="2147483611" r:id="rId13"/>
    <p:sldId id="256" r:id="rId14"/>
    <p:sldId id="214748363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A6D0D04-0568-72F6-22E3-015AAA95E64D}" name="Zajac Tomáš" initials="ZT" userId="S::zajac_ceps.cz#ext#@entsoe00.onmicrosoft.com::0ddec17c-d644-4598-b376-95fce6802345" providerId="AD"/>
  <p188:author id="{184D4307-7EDD-1C56-811E-25949CDFC335}" name="Pierreux Nicolas" initials="PN" userId="S::nicolas.pierreux_elia.be#ext#@entsoe00.onmicrosoft.com::9ccba3f3-7688-49dd-b70d-2a8e11924d42" providerId="AD"/>
  <p188:author id="{2236A208-0715-8024-D046-EB3F345D70F0}" name="Sultan Aliyev" initials="" userId="S::saliyev@entsoe.eu::2cd0f9a5-4cc3-4e1e-870b-947bad0a82a4" providerId="AD"/>
  <p188:author id="{2243C80D-130C-0D77-0B47-5A508B12D808}" name="Kristine Marcina" initials="KM" userId="S::kmarcina1@entsoe.eu::97f3e643-6597-4f1a-906a-572968d88077" providerId="AD"/>
  <p188:author id="{4DF2630E-3B7D-1E85-3E8A-16FD723D8A20}" name="Gerbec David" initials="GD" userId="S::david.gerbec_eles.si#ext#@entsoe00.onmicrosoft.com::50e9103d-4cb4-4686-a320-8907e43c2dbf" providerId="AD"/>
  <p188:author id="{7E256211-6E22-1F5F-C8AF-56F0A66C65B1}" name="Avramiotis Iason" initials="ΙΑ" userId="S::i.avramiotis@admie.gr::a32047bf-a380-4269-8d57-e78b9fad38e2" providerId="AD"/>
  <p188:author id="{4DF93225-9D3D-D4C2-47F5-344C3A1194EB}" name="Red Eléctrica" initials="RE" userId="Red Eléctrica" providerId="None"/>
  <p188:author id="{05E9153C-CCEC-8A4B-5431-5A4FC76B79BA}" name="Yuen Yee Shan Cherry" initials="YY" userId="S::cherry.yuen@swissgrid.ch::27b3b394-9fa9-462a-ab69-c793d67162d2" providerId="AD"/>
  <p188:author id="{86D2353E-E8BA-21FE-1D28-FD4B43D327DE}" name="Marco Foresti" initials="" userId="S::mforesti@entsoe.eu::ae570ff3-332a-4855-b050-9bf62b272f14" providerId="AD"/>
  <p188:author id="{6B97913E-ADD4-6C27-1935-B0701BAA70AD}" name="Vrolijk, Ruud" initials="VR" userId="S::ruud.vrolijk_tennet.eu#ext#@entsoe00.onmicrosoft.com::f03cc84f-d122-45d3-98ec-90fd01cb9715" providerId="AD"/>
  <p188:author id="{6A8EBF50-3808-D9F0-F479-A7855207CBBF}" name="Melnychenko, Mariia" initials="MM" userId="S::mariia.melnychenko_eirgrid.com#ext#@entsoe00.onmicrosoft.com::435620c0-f67d-4868-96d9-69fe7adae847" providerId="AD"/>
  <p188:author id="{C797FC5B-6C52-6672-435D-C8ACDF05FFBB}" name="Wu Raphael" initials="WR" userId="S::raphael.wu_swissgrid.ch#ext#@entsoe00.onmicrosoft.com::7528abce-753c-460a-a55a-be19e5cff493" providerId="AD"/>
  <p188:author id="{CBC6CE64-E6C9-BCC3-0E13-C42EA4153E23}" name="Albert Moser" initials="AM" userId="S::amoser@entsoe.eu::d06b1191-e9be-4a35-800e-af5bacaa4e30" providerId="AD"/>
  <p188:author id="{63029F75-8862-5C67-C804-1D53FADDDA10}" name="Bonda, Michael" initials="BM" userId="S::michael.bonda_amprion.net#ext#@entsoe00.onmicrosoft.com::479f2ef6-6032-4a8a-b7b0-2ff0d8722ff1" providerId="AD"/>
  <p188:author id="{AA02EA94-4687-FFBC-3A78-9FCF81999B7A}" name="Kasper, Dr. Ulf Sebastian" initials="UK" userId="S::ulf.Kasper@amprion.net::20335c05-bffb-47fa-8abc-4c227a3b3f52" providerId="AD"/>
  <p188:author id="{EA071897-5166-4608-8EDF-521651B29420}" name="Acevedo Perosanz, Guillermo" initials="AG" userId="S::guillermo.acevedo_ree.es#ext#@entsoe00.onmicrosoft.com::69c4f04a-7011-45c0-add3-2be6d368ba9e" providerId="AD"/>
  <p188:author id="{00B12C97-F537-997D-1F50-18AA57A180CC}" name="PEERHOSSAINI Donia" initials="DP" userId="S::donia.peerhossaini@rte-france.com::2c01e51f-686c-42cd-8920-c1d6e757c09f" providerId="AD"/>
  <p188:author id="{C8162F99-268A-A3D0-98DC-8D55F79C1CF5}" name="Przychodzień Krzysztof" initials="PK" userId="S::krzysztof.przychodzien_pse.pl#ext#@entsoe00.onmicrosoft.com::4e994322-ad6d-4bac-a942-d196dd378bf8" providerId="AD"/>
  <p188:author id="{1FD8999D-CE3B-C287-E7DA-2F92F9053937}" name="Poncelet Kris" initials="KP" userId="S::KP0005@Belgrid.net::078ae240-260b-43e0-a161-87397de69601" providerId="AD"/>
  <p188:author id="{463D599F-707E-3374-1EFE-53F1C7055CC4}" name="PEERHOSSAINI Donia" initials="PD" userId="S::donia.peerhossaini_rte-france.com#ext#@entsoe00.onmicrosoft.com::0dbe84fd-312e-4bb0-a20b-136748adc619" providerId="AD"/>
  <p188:author id="{013507A1-92E9-1DCB-789B-BB1D33425E64}" name="Iriarte Ramírez Ignacio (50HzT OD-C)" initials="IO" userId="S::ignacio.iriarteramirez_50hertz.com#ext#@entsoe00.onmicrosoft.com::94d9f2f4-b2b5-4dad-a111-3fb521fa98c5" providerId="AD"/>
  <p188:author id="{C0F071A1-B544-E4E8-36F5-5C642D332699}" name="Kristoffer Linnet Thomsen" initials="KT" userId="S::klt_energinet.dk#ext#@entsoe00.onmicrosoft.com::435b5a10-9428-440b-9179-20744f0b6075" providerId="AD"/>
  <p188:author id="{54E873AC-C83F-042D-5E87-F7F9359973B0}" name="Pierreux Nicolas" initials="NP" userId="S::GHH254@Belgrid.net::da3e9c45-c084-465d-ae1e-698bbdc660ec" providerId="AD"/>
  <p188:author id="{2230E8B3-7765-AFBA-C89E-D250F8BCE8F7}" name="Hanna Ljungberg" initials="" userId="S::hljungberg1@entsoe.eu::4f72be2c-9ad2-490c-b8fc-6ae9249aed49" providerId="AD"/>
  <p188:author id="{BB12DEB7-906D-BF9C-249A-B56106B41241}" name="Kristine Marcina" initials="KM" userId="Kristine Marcina" providerId="None"/>
  <p188:author id="{4E50F7B9-5D31-AADE-BDC1-55D22AD1079A}" name="Dehler-Holland Joris" initials="DJ" userId="S::j.dehler-holland_transnetbw.de#ext#@entsoe00.onmicrosoft.com::90237380-e430-401a-84e2-fdf12a810ee4" providerId="AD"/>
  <p188:author id="{91E698E0-B66E-17A7-5C82-79FFC26A5697}" name="Ziesemann, Christian" initials="CZ" userId="S::christian.ziesemann@amprion.net::c7c72c93-697f-45af-acb4-2f623315ad6a" providerId="AD"/>
  <p188:author id="{BA8E0BE3-BF5A-C6C3-73F5-BE8D50523618}" name="Lucas Van den Bossche" initials="LV" userId="S::lvandenbossche@entsoe.eu::dfc1da32-7b6f-4a57-8d41-d4ee8f5811f3" providerId="AD"/>
  <p188:author id="{DC5FA7E6-4376-B6A2-222E-C145951847DA}" name="Ambrosi Verdiana (Terna)" initials="A(" userId="S::verdiana.ambrosi_terna.it#ext#@entsoe00.onmicrosoft.com::bd744444-1463-4453-a6dc-d095804f119d" providerId="AD"/>
  <p188:author id="{B33167E8-D296-B5D0-F26B-BE3A8AAF2CAC}" name="Wittich, Wenzel" initials="WW" userId="S::wenzel.wittich_amprion.net#ext#@entsoe00.onmicrosoft.com::d5517c9c-d743-4798-baa4-134a431de7fe" providerId="AD"/>
  <p188:author id="{F22914F5-D83E-0E56-3976-D4FB271DCE92}" name="Götz Marie (50HzT GE)" initials="GG" userId="S::marie.goetz_50hertz.com#ext#@entsoe00.onmicrosoft.com::e03ab60c-870f-46b3-9111-0af532e6d5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648FE0-6A4A-A082-883F-7FAFC70C2B40}" v="4" dt="2026-09-10T08:25:00.472"/>
    <p1510:client id="{7E60D22E-C432-A5B8-A555-92CA5E924777}" v="21" dt="2026-09-10T13:00:10.551"/>
    <p1510:client id="{9B67DC6E-03E9-4A07-62CE-33BFFB1F14CB}" v="1" dt="2026-09-10T09:13:36.94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5" Type="http://schemas.openxmlformats.org/officeDocument/2006/relationships/slideMaster" Target="slideMasters/slideMaster2.xml"/><Relationship Id="rId15" Type="http://schemas.openxmlformats.org/officeDocument/2006/relationships/slide" Target="slides/slide7.xml"/><Relationship Id="rId10" Type="http://schemas.openxmlformats.org/officeDocument/2006/relationships/slide" Target="slides/slide2.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8000002F_C1699F0D.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80000030_D2304E8.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80000031_42062CF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_800000F6_48D19430.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_800000F7_4B7A681.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_800000F8_563D74C.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endParaRPr lang="de-DE"/>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de-DE"/>
        </a:p>
      </c:txPr>
    </c:title>
    <c:autoTitleDeleted val="0"/>
    <c:plotArea>
      <c:layout/>
      <c:barChart>
        <c:barDir val="col"/>
        <c:grouping val="stacked"/>
        <c:varyColors val="0"/>
        <c:ser>
          <c:idx val="0"/>
          <c:order val="0"/>
          <c:tx>
            <c:strRef>
              <c:f>Tabelle1!$B$1</c:f>
              <c:strCache>
                <c:ptCount val="1"/>
                <c:pt idx="0">
                  <c:v>Data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Tabelle1!$B$2:$B$5</c:f>
              <c:numCache>
                <c:formatCode>General</c:formatCode>
                <c:ptCount val="4"/>
                <c:pt idx="0">
                  <c:v>4.3</c:v>
                </c:pt>
                <c:pt idx="1">
                  <c:v>1.5</c:v>
                </c:pt>
                <c:pt idx="2">
                  <c:v>3.5</c:v>
                </c:pt>
                <c:pt idx="3">
                  <c:v>4.5</c:v>
                </c:pt>
              </c:numCache>
            </c:numRef>
          </c:val>
          <c:extLst>
            <c:ext xmlns:c16="http://schemas.microsoft.com/office/drawing/2014/chart" uri="{C3380CC4-5D6E-409C-BE32-E72D297353CC}">
              <c16:uniqueId val="{00000000-59B1-5B48-8B9E-0F434E37979F}"/>
            </c:ext>
          </c:extLst>
        </c:ser>
        <c:ser>
          <c:idx val="1"/>
          <c:order val="1"/>
          <c:tx>
            <c:strRef>
              <c:f>Tabelle1!$C$1</c:f>
              <c:strCache>
                <c:ptCount val="1"/>
                <c:pt idx="0">
                  <c:v>Data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Tabelle1!$C$2:$C$5</c:f>
              <c:numCache>
                <c:formatCode>General</c:formatCode>
                <c:ptCount val="4"/>
                <c:pt idx="0">
                  <c:v>2.4</c:v>
                </c:pt>
                <c:pt idx="1">
                  <c:v>2.4</c:v>
                </c:pt>
                <c:pt idx="2">
                  <c:v>1.8</c:v>
                </c:pt>
                <c:pt idx="3">
                  <c:v>2.8</c:v>
                </c:pt>
              </c:numCache>
            </c:numRef>
          </c:val>
          <c:extLst>
            <c:ext xmlns:c16="http://schemas.microsoft.com/office/drawing/2014/chart" uri="{C3380CC4-5D6E-409C-BE32-E72D297353CC}">
              <c16:uniqueId val="{00000001-59B1-5B48-8B9E-0F434E37979F}"/>
            </c:ext>
          </c:extLst>
        </c:ser>
        <c:ser>
          <c:idx val="2"/>
          <c:order val="2"/>
          <c:tx>
            <c:strRef>
              <c:f>Tabelle1!$D$1</c:f>
              <c:strCache>
                <c:ptCount val="1"/>
                <c:pt idx="0">
                  <c:v>Data 3</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9B1-5B48-8B9E-0F434E37979F}"/>
            </c:ext>
          </c:extLst>
        </c:ser>
        <c:dLbls>
          <c:showLegendKey val="0"/>
          <c:showVal val="0"/>
          <c:showCatName val="0"/>
          <c:showSerName val="0"/>
          <c:showPercent val="0"/>
          <c:showBubbleSize val="0"/>
        </c:dLbls>
        <c:gapWidth val="79"/>
        <c:overlap val="100"/>
        <c:axId val="112657952"/>
        <c:axId val="-79949744"/>
      </c:barChart>
      <c:catAx>
        <c:axId val="112657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fr-FR"/>
          </a:p>
        </c:txPr>
        <c:crossAx val="-79949744"/>
        <c:crosses val="autoZero"/>
        <c:auto val="1"/>
        <c:lblAlgn val="ctr"/>
        <c:lblOffset val="100"/>
        <c:noMultiLvlLbl val="0"/>
      </c:catAx>
      <c:valAx>
        <c:axId val="-79949744"/>
        <c:scaling>
          <c:orientation val="minMax"/>
        </c:scaling>
        <c:delete val="1"/>
        <c:axPos val="l"/>
        <c:numFmt formatCode="General" sourceLinked="1"/>
        <c:majorTickMark val="none"/>
        <c:minorTickMark val="none"/>
        <c:tickLblPos val="nextTo"/>
        <c:crossAx val="1126579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fr-FR"/>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r>
              <a:rPr lang="de-DE"/>
              <a:t>; </a:t>
            </a:r>
            <a:r>
              <a:rPr lang="de-DE" err="1"/>
              <a:t>edit</a:t>
            </a:r>
            <a:r>
              <a:rPr lang="de-DE"/>
              <a:t> </a:t>
            </a:r>
            <a:r>
              <a:rPr lang="de-DE" err="1"/>
              <a:t>data</a:t>
            </a:r>
            <a:r>
              <a:rPr lang="de-DE"/>
              <a:t> /</a:t>
            </a:r>
            <a:r>
              <a:rPr lang="de-DE" err="1"/>
              <a:t>colours</a:t>
            </a:r>
            <a:r>
              <a:rPr lang="de-DE"/>
              <a:t> </a:t>
            </a:r>
            <a:r>
              <a:rPr lang="de-DE" err="1"/>
              <a:t>by</a:t>
            </a:r>
            <a:r>
              <a:rPr lang="de-DE"/>
              <a:t> </a:t>
            </a:r>
            <a:r>
              <a:rPr lang="de-DE" err="1"/>
              <a:t>using</a:t>
            </a:r>
            <a:r>
              <a:rPr lang="de-DE"/>
              <a:t> </a:t>
            </a:r>
            <a:r>
              <a:rPr lang="de-DE" err="1"/>
              <a:t>the</a:t>
            </a:r>
            <a:r>
              <a:rPr lang="de-DE"/>
              <a:t> </a:t>
            </a:r>
            <a:r>
              <a:rPr lang="de-DE" err="1"/>
              <a:t>icons</a:t>
            </a:r>
            <a:r>
              <a:rPr lang="de-DE"/>
              <a:t> </a:t>
            </a:r>
            <a:r>
              <a:rPr lang="de-DE" err="1"/>
              <a:t>which</a:t>
            </a:r>
            <a:r>
              <a:rPr lang="de-DE"/>
              <a:t> </a:t>
            </a:r>
            <a:r>
              <a:rPr lang="de-DE" err="1"/>
              <a:t>appear</a:t>
            </a:r>
            <a:r>
              <a:rPr lang="de-DE"/>
              <a:t> on </a:t>
            </a:r>
            <a:r>
              <a:rPr lang="de-DE" err="1"/>
              <a:t>the</a:t>
            </a:r>
            <a:r>
              <a:rPr lang="de-DE"/>
              <a:t> </a:t>
            </a:r>
            <a:r>
              <a:rPr lang="de-DE" err="1"/>
              <a:t>right</a:t>
            </a:r>
            <a:r>
              <a:rPr lang="de-DE"/>
              <a:t> </a:t>
            </a:r>
            <a:r>
              <a:rPr lang="de-DE" err="1"/>
              <a:t>side</a:t>
            </a:r>
            <a:r>
              <a:rPr lang="de-DE"/>
              <a:t> </a:t>
            </a:r>
            <a:r>
              <a:rPr lang="de-DE" err="1"/>
              <a:t>if</a:t>
            </a:r>
            <a:r>
              <a:rPr lang="de-DE"/>
              <a:t> </a:t>
            </a:r>
            <a:r>
              <a:rPr lang="de-DE" err="1"/>
              <a:t>you</a:t>
            </a:r>
            <a:r>
              <a:rPr lang="de-DE"/>
              <a:t> </a:t>
            </a:r>
            <a:r>
              <a:rPr lang="de-DE" err="1"/>
              <a:t>click</a:t>
            </a:r>
            <a:r>
              <a:rPr lang="de-DE"/>
              <a:t>   </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endParaRPr lang="fr-FR"/>
        </a:p>
      </c:txPr>
    </c:title>
    <c:autoTitleDeleted val="0"/>
    <c:plotArea>
      <c:layout/>
      <c:areaChart>
        <c:grouping val="standard"/>
        <c:varyColors val="0"/>
        <c:ser>
          <c:idx val="0"/>
          <c:order val="0"/>
          <c:tx>
            <c:strRef>
              <c:f>Tabelle1!$B$1</c:f>
              <c:strCache>
                <c:ptCount val="1"/>
                <c:pt idx="0">
                  <c:v>Data 1</c:v>
                </c:pt>
              </c:strCache>
            </c:strRef>
          </c:tx>
          <c:spPr>
            <a:solidFill>
              <a:schemeClr val="accent1"/>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135-0840-AE9B-B74998F1490A}"/>
            </c:ext>
          </c:extLst>
        </c:ser>
        <c:ser>
          <c:idx val="1"/>
          <c:order val="1"/>
          <c:tx>
            <c:strRef>
              <c:f>Tabelle1!$C$1</c:f>
              <c:strCache>
                <c:ptCount val="1"/>
                <c:pt idx="0">
                  <c:v>Data 2</c:v>
                </c:pt>
              </c:strCache>
            </c:strRef>
          </c:tx>
          <c:spPr>
            <a:solidFill>
              <a:schemeClr val="accent3"/>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135-0840-AE9B-B74998F1490A}"/>
            </c:ext>
          </c:extLst>
        </c:ser>
        <c:ser>
          <c:idx val="2"/>
          <c:order val="2"/>
          <c:tx>
            <c:strRef>
              <c:f>Tabelle1!$D$1</c:f>
              <c:strCache>
                <c:ptCount val="1"/>
                <c:pt idx="0">
                  <c:v>Column 1</c:v>
                </c:pt>
              </c:strCache>
            </c:strRef>
          </c:tx>
          <c:spPr>
            <a:solidFill>
              <a:schemeClr val="accent5"/>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Tabelle1!$D$2:$D$6</c:f>
              <c:numCache>
                <c:formatCode>General</c:formatCode>
                <c:ptCount val="5"/>
              </c:numCache>
            </c:numRef>
          </c:val>
          <c:extLst>
            <c:ext xmlns:c16="http://schemas.microsoft.com/office/drawing/2014/chart" uri="{C3380CC4-5D6E-409C-BE32-E72D297353CC}">
              <c16:uniqueId val="{00000002-A135-0840-AE9B-B74998F1490A}"/>
            </c:ext>
          </c:extLst>
        </c:ser>
        <c:ser>
          <c:idx val="3"/>
          <c:order val="3"/>
          <c:tx>
            <c:strRef>
              <c:f>Tabelle1!$E$1</c:f>
              <c:strCache>
                <c:ptCount val="1"/>
                <c:pt idx="0">
                  <c:v>Column 2</c:v>
                </c:pt>
              </c:strCache>
            </c:strRef>
          </c:tx>
          <c:spPr>
            <a:solidFill>
              <a:schemeClr val="accent1">
                <a:lumMod val="60000"/>
              </a:schemeClr>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Tabelle1!$E$2:$E$6</c:f>
              <c:numCache>
                <c:formatCode>General</c:formatCode>
                <c:ptCount val="5"/>
              </c:numCache>
            </c:numRef>
          </c:val>
          <c:extLst>
            <c:ext xmlns:c16="http://schemas.microsoft.com/office/drawing/2014/chart" uri="{C3380CC4-5D6E-409C-BE32-E72D297353CC}">
              <c16:uniqueId val="{00000003-A135-0840-AE9B-B74998F1490A}"/>
            </c:ext>
          </c:extLst>
        </c:ser>
        <c:dLbls>
          <c:showLegendKey val="0"/>
          <c:showVal val="0"/>
          <c:showCatName val="0"/>
          <c:showSerName val="0"/>
          <c:showPercent val="0"/>
          <c:showBubbleSize val="0"/>
        </c:dLbls>
        <c:axId val="5862096"/>
        <c:axId val="90308880"/>
      </c:areaChart>
      <c:dateAx>
        <c:axId val="586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fr-FR"/>
          </a:p>
        </c:txPr>
        <c:crossAx val="90308880"/>
        <c:crosses val="autoZero"/>
        <c:auto val="1"/>
        <c:lblOffset val="100"/>
        <c:baseTimeUnit val="months"/>
      </c:dateAx>
      <c:valAx>
        <c:axId val="9030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fr-FR"/>
          </a:p>
        </c:txPr>
        <c:crossAx val="5862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fr-FR"/>
        </a:p>
      </c:txPr>
    </c:legend>
    <c:plotVisOnly val="1"/>
    <c:dispBlanksAs val="zero"/>
    <c:showDLblsOverMax val="0"/>
  </c:chart>
  <c:spPr>
    <a:noFill/>
    <a:ln>
      <a:noFill/>
    </a:ln>
    <a:effectLst/>
  </c:spPr>
  <c:txPr>
    <a:bodyPr/>
    <a:lstStyle/>
    <a:p>
      <a:pPr>
        <a:defRPr>
          <a:solidFill>
            <a:srgbClr val="313131"/>
          </a:solidFill>
          <a:latin typeface="Calibri" panose="020F0502020204030204" pitchFamily="34" charset="0"/>
          <a:cs typeface="Calibri" panose="020F0502020204030204" pitchFamily="34" charset="0"/>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Edit title of pie chart here</a:t>
            </a:r>
            <a:endParaRPr lang="en-US"/>
          </a:p>
        </c:rich>
      </c:tx>
      <c:layout>
        <c:manualLayout>
          <c:xMode val="edge"/>
          <c:yMode val="edge"/>
          <c:x val="0.17198479785250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pieChart>
        <c:varyColors val="1"/>
        <c:ser>
          <c:idx val="0"/>
          <c:order val="0"/>
          <c:tx>
            <c:strRef>
              <c:f>Tabelle1!$B$1</c:f>
              <c:strCache>
                <c:ptCount val="1"/>
                <c:pt idx="0">
                  <c:v>Verkauf</c:v>
                </c:pt>
              </c:strCache>
            </c:strRef>
          </c:tx>
          <c:explosion val="1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23-114E-9886-4C74289445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23-114E-9886-4C74289445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23-114E-9886-4C74289445E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23-114E-9886-4C74289445E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23-114E-9886-4C74289445E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723-114E-9886-4C74289445EE}"/>
              </c:ext>
            </c:extLst>
          </c:dPt>
          <c:cat>
            <c:strRef>
              <c:f>Tabelle1!$A$2:$A$7</c:f>
              <c:strCache>
                <c:ptCount val="6"/>
                <c:pt idx="0">
                  <c:v>1. Lorem</c:v>
                </c:pt>
                <c:pt idx="1">
                  <c:v>2. Lorem</c:v>
                </c:pt>
                <c:pt idx="2">
                  <c:v>3. Lorem</c:v>
                </c:pt>
                <c:pt idx="3">
                  <c:v>4. Lorem</c:v>
                </c:pt>
                <c:pt idx="4">
                  <c:v>5. Lorem</c:v>
                </c:pt>
                <c:pt idx="5">
                  <c:v>6.Lorem</c:v>
                </c:pt>
              </c:strCache>
            </c:strRef>
          </c:cat>
          <c:val>
            <c:numRef>
              <c:f>Tabelle1!$B$2:$B$7</c:f>
              <c:numCache>
                <c:formatCode>General</c:formatCode>
                <c:ptCount val="6"/>
                <c:pt idx="0">
                  <c:v>40</c:v>
                </c:pt>
                <c:pt idx="1">
                  <c:v>20</c:v>
                </c:pt>
                <c:pt idx="2">
                  <c:v>5</c:v>
                </c:pt>
                <c:pt idx="3">
                  <c:v>5</c:v>
                </c:pt>
                <c:pt idx="4">
                  <c:v>10</c:v>
                </c:pt>
                <c:pt idx="5">
                  <c:v>10</c:v>
                </c:pt>
              </c:numCache>
            </c:numRef>
          </c:val>
          <c:extLst>
            <c:ext xmlns:c16="http://schemas.microsoft.com/office/drawing/2014/chart" uri="{C3380CC4-5D6E-409C-BE32-E72D297353CC}">
              <c16:uniqueId val="{0000000C-4723-114E-9886-4C74289445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fr-FR"/>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endParaRPr lang="de-DE"/>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de-DE"/>
        </a:p>
      </c:txPr>
    </c:title>
    <c:autoTitleDeleted val="0"/>
    <c:plotArea>
      <c:layout/>
      <c:barChart>
        <c:barDir val="col"/>
        <c:grouping val="stacked"/>
        <c:varyColors val="0"/>
        <c:ser>
          <c:idx val="0"/>
          <c:order val="0"/>
          <c:tx>
            <c:strRef>
              <c:f>Tabelle1!$B$1</c:f>
              <c:strCache>
                <c:ptCount val="1"/>
                <c:pt idx="0">
                  <c:v>Data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Tabelle1!$B$2:$B$5</c:f>
              <c:numCache>
                <c:formatCode>General</c:formatCode>
                <c:ptCount val="4"/>
                <c:pt idx="0">
                  <c:v>4.3</c:v>
                </c:pt>
                <c:pt idx="1">
                  <c:v>1.5</c:v>
                </c:pt>
                <c:pt idx="2">
                  <c:v>3.5</c:v>
                </c:pt>
                <c:pt idx="3">
                  <c:v>4.5</c:v>
                </c:pt>
              </c:numCache>
            </c:numRef>
          </c:val>
          <c:extLst>
            <c:ext xmlns:c16="http://schemas.microsoft.com/office/drawing/2014/chart" uri="{C3380CC4-5D6E-409C-BE32-E72D297353CC}">
              <c16:uniqueId val="{00000000-59B1-5B48-8B9E-0F434E37979F}"/>
            </c:ext>
          </c:extLst>
        </c:ser>
        <c:ser>
          <c:idx val="1"/>
          <c:order val="1"/>
          <c:tx>
            <c:strRef>
              <c:f>Tabelle1!$C$1</c:f>
              <c:strCache>
                <c:ptCount val="1"/>
                <c:pt idx="0">
                  <c:v>Data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Tabelle1!$C$2:$C$5</c:f>
              <c:numCache>
                <c:formatCode>General</c:formatCode>
                <c:ptCount val="4"/>
                <c:pt idx="0">
                  <c:v>2.4</c:v>
                </c:pt>
                <c:pt idx="1">
                  <c:v>2.4</c:v>
                </c:pt>
                <c:pt idx="2">
                  <c:v>1.8</c:v>
                </c:pt>
                <c:pt idx="3">
                  <c:v>2.8</c:v>
                </c:pt>
              </c:numCache>
            </c:numRef>
          </c:val>
          <c:extLst>
            <c:ext xmlns:c16="http://schemas.microsoft.com/office/drawing/2014/chart" uri="{C3380CC4-5D6E-409C-BE32-E72D297353CC}">
              <c16:uniqueId val="{00000001-59B1-5B48-8B9E-0F434E37979F}"/>
            </c:ext>
          </c:extLst>
        </c:ser>
        <c:ser>
          <c:idx val="2"/>
          <c:order val="2"/>
          <c:tx>
            <c:strRef>
              <c:f>Tabelle1!$D$1</c:f>
              <c:strCache>
                <c:ptCount val="1"/>
                <c:pt idx="0">
                  <c:v>Data 3</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9B1-5B48-8B9E-0F434E37979F}"/>
            </c:ext>
          </c:extLst>
        </c:ser>
        <c:dLbls>
          <c:showLegendKey val="0"/>
          <c:showVal val="0"/>
          <c:showCatName val="0"/>
          <c:showSerName val="0"/>
          <c:showPercent val="0"/>
          <c:showBubbleSize val="0"/>
        </c:dLbls>
        <c:gapWidth val="79"/>
        <c:overlap val="100"/>
        <c:axId val="112657952"/>
        <c:axId val="-79949744"/>
      </c:barChart>
      <c:catAx>
        <c:axId val="112657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9949744"/>
        <c:crosses val="autoZero"/>
        <c:auto val="1"/>
        <c:lblAlgn val="ctr"/>
        <c:lblOffset val="100"/>
        <c:noMultiLvlLbl val="0"/>
      </c:catAx>
      <c:valAx>
        <c:axId val="-79949744"/>
        <c:scaling>
          <c:orientation val="minMax"/>
        </c:scaling>
        <c:delete val="1"/>
        <c:axPos val="l"/>
        <c:numFmt formatCode="General" sourceLinked="1"/>
        <c:majorTickMark val="none"/>
        <c:minorTickMark val="none"/>
        <c:tickLblPos val="nextTo"/>
        <c:crossAx val="1126579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r>
              <a:rPr lang="de-DE"/>
              <a:t>; </a:t>
            </a:r>
            <a:r>
              <a:rPr lang="de-DE" err="1"/>
              <a:t>edit</a:t>
            </a:r>
            <a:r>
              <a:rPr lang="de-DE"/>
              <a:t> </a:t>
            </a:r>
            <a:r>
              <a:rPr lang="de-DE" err="1"/>
              <a:t>data</a:t>
            </a:r>
            <a:r>
              <a:rPr lang="de-DE"/>
              <a:t> /</a:t>
            </a:r>
            <a:r>
              <a:rPr lang="de-DE" err="1"/>
              <a:t>colours</a:t>
            </a:r>
            <a:r>
              <a:rPr lang="de-DE"/>
              <a:t> </a:t>
            </a:r>
            <a:r>
              <a:rPr lang="de-DE" err="1"/>
              <a:t>by</a:t>
            </a:r>
            <a:r>
              <a:rPr lang="de-DE"/>
              <a:t> </a:t>
            </a:r>
            <a:r>
              <a:rPr lang="de-DE" err="1"/>
              <a:t>using</a:t>
            </a:r>
            <a:r>
              <a:rPr lang="de-DE"/>
              <a:t> </a:t>
            </a:r>
            <a:r>
              <a:rPr lang="de-DE" err="1"/>
              <a:t>the</a:t>
            </a:r>
            <a:r>
              <a:rPr lang="de-DE"/>
              <a:t> </a:t>
            </a:r>
            <a:r>
              <a:rPr lang="de-DE" err="1"/>
              <a:t>icons</a:t>
            </a:r>
            <a:r>
              <a:rPr lang="de-DE"/>
              <a:t> </a:t>
            </a:r>
            <a:r>
              <a:rPr lang="de-DE" err="1"/>
              <a:t>which</a:t>
            </a:r>
            <a:r>
              <a:rPr lang="de-DE"/>
              <a:t> </a:t>
            </a:r>
            <a:r>
              <a:rPr lang="de-DE" err="1"/>
              <a:t>appear</a:t>
            </a:r>
            <a:r>
              <a:rPr lang="de-DE"/>
              <a:t> on </a:t>
            </a:r>
            <a:r>
              <a:rPr lang="de-DE" err="1"/>
              <a:t>the</a:t>
            </a:r>
            <a:r>
              <a:rPr lang="de-DE"/>
              <a:t> </a:t>
            </a:r>
            <a:r>
              <a:rPr lang="de-DE" err="1"/>
              <a:t>right</a:t>
            </a:r>
            <a:r>
              <a:rPr lang="de-DE"/>
              <a:t> </a:t>
            </a:r>
            <a:r>
              <a:rPr lang="de-DE" err="1"/>
              <a:t>side</a:t>
            </a:r>
            <a:r>
              <a:rPr lang="de-DE"/>
              <a:t> </a:t>
            </a:r>
            <a:r>
              <a:rPr lang="de-DE" err="1"/>
              <a:t>if</a:t>
            </a:r>
            <a:r>
              <a:rPr lang="de-DE"/>
              <a:t> </a:t>
            </a:r>
            <a:r>
              <a:rPr lang="de-DE" err="1"/>
              <a:t>you</a:t>
            </a:r>
            <a:r>
              <a:rPr lang="de-DE"/>
              <a:t> </a:t>
            </a:r>
            <a:r>
              <a:rPr lang="de-DE" err="1"/>
              <a:t>click</a:t>
            </a:r>
            <a:r>
              <a:rPr lang="de-DE"/>
              <a:t>   </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endParaRPr lang="en-US"/>
        </a:p>
      </c:txPr>
    </c:title>
    <c:autoTitleDeleted val="0"/>
    <c:plotArea>
      <c:layout/>
      <c:areaChart>
        <c:grouping val="standard"/>
        <c:varyColors val="0"/>
        <c:ser>
          <c:idx val="0"/>
          <c:order val="0"/>
          <c:tx>
            <c:strRef>
              <c:f>Tabelle1!$B$1</c:f>
              <c:strCache>
                <c:ptCount val="1"/>
                <c:pt idx="0">
                  <c:v>Data 1</c:v>
                </c:pt>
              </c:strCache>
            </c:strRef>
          </c:tx>
          <c:spPr>
            <a:solidFill>
              <a:schemeClr val="accent1"/>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135-0840-AE9B-B74998F1490A}"/>
            </c:ext>
          </c:extLst>
        </c:ser>
        <c:ser>
          <c:idx val="1"/>
          <c:order val="1"/>
          <c:tx>
            <c:strRef>
              <c:f>Tabelle1!$C$1</c:f>
              <c:strCache>
                <c:ptCount val="1"/>
                <c:pt idx="0">
                  <c:v>Data 2</c:v>
                </c:pt>
              </c:strCache>
            </c:strRef>
          </c:tx>
          <c:spPr>
            <a:solidFill>
              <a:schemeClr val="accent3"/>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135-0840-AE9B-B74998F1490A}"/>
            </c:ext>
          </c:extLst>
        </c:ser>
        <c:ser>
          <c:idx val="2"/>
          <c:order val="2"/>
          <c:tx>
            <c:strRef>
              <c:f>Tabelle1!$D$1</c:f>
              <c:strCache>
                <c:ptCount val="1"/>
                <c:pt idx="0">
                  <c:v>Column 1</c:v>
                </c:pt>
              </c:strCache>
            </c:strRef>
          </c:tx>
          <c:spPr>
            <a:solidFill>
              <a:schemeClr val="accent5"/>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Tabelle1!$D$2:$D$6</c:f>
              <c:numCache>
                <c:formatCode>General</c:formatCode>
                <c:ptCount val="5"/>
              </c:numCache>
            </c:numRef>
          </c:val>
          <c:extLst>
            <c:ext xmlns:c16="http://schemas.microsoft.com/office/drawing/2014/chart" uri="{C3380CC4-5D6E-409C-BE32-E72D297353CC}">
              <c16:uniqueId val="{00000002-A135-0840-AE9B-B74998F1490A}"/>
            </c:ext>
          </c:extLst>
        </c:ser>
        <c:ser>
          <c:idx val="3"/>
          <c:order val="3"/>
          <c:tx>
            <c:strRef>
              <c:f>Tabelle1!$E$1</c:f>
              <c:strCache>
                <c:ptCount val="1"/>
                <c:pt idx="0">
                  <c:v>Column 2</c:v>
                </c:pt>
              </c:strCache>
            </c:strRef>
          </c:tx>
          <c:spPr>
            <a:solidFill>
              <a:schemeClr val="accent1">
                <a:lumMod val="60000"/>
              </a:schemeClr>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Tabelle1!$E$2:$E$6</c:f>
              <c:numCache>
                <c:formatCode>General</c:formatCode>
                <c:ptCount val="5"/>
              </c:numCache>
            </c:numRef>
          </c:val>
          <c:extLst>
            <c:ext xmlns:c16="http://schemas.microsoft.com/office/drawing/2014/chart" uri="{C3380CC4-5D6E-409C-BE32-E72D297353CC}">
              <c16:uniqueId val="{00000003-A135-0840-AE9B-B74998F1490A}"/>
            </c:ext>
          </c:extLst>
        </c:ser>
        <c:dLbls>
          <c:showLegendKey val="0"/>
          <c:showVal val="0"/>
          <c:showCatName val="0"/>
          <c:showSerName val="0"/>
          <c:showPercent val="0"/>
          <c:showBubbleSize val="0"/>
        </c:dLbls>
        <c:axId val="5862096"/>
        <c:axId val="90308880"/>
      </c:areaChart>
      <c:dateAx>
        <c:axId val="586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90308880"/>
        <c:crosses val="autoZero"/>
        <c:auto val="1"/>
        <c:lblOffset val="100"/>
        <c:baseTimeUnit val="months"/>
      </c:dateAx>
      <c:valAx>
        <c:axId val="9030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5862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chart>
  <c:spPr>
    <a:noFill/>
    <a:ln>
      <a:noFill/>
    </a:ln>
    <a:effectLst/>
  </c:spPr>
  <c:txPr>
    <a:bodyPr/>
    <a:lstStyle/>
    <a:p>
      <a:pPr>
        <a:defRPr>
          <a:solidFill>
            <a:srgbClr val="31313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Edit title of pie chart here</a:t>
            </a:r>
            <a:endParaRPr lang="en-US"/>
          </a:p>
        </c:rich>
      </c:tx>
      <c:layout>
        <c:manualLayout>
          <c:xMode val="edge"/>
          <c:yMode val="edge"/>
          <c:x val="0.17198479785250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pieChart>
        <c:varyColors val="1"/>
        <c:ser>
          <c:idx val="0"/>
          <c:order val="0"/>
          <c:tx>
            <c:strRef>
              <c:f>Tabelle1!$B$1</c:f>
              <c:strCache>
                <c:ptCount val="1"/>
                <c:pt idx="0">
                  <c:v>Verkauf</c:v>
                </c:pt>
              </c:strCache>
            </c:strRef>
          </c:tx>
          <c:explosion val="1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23-114E-9886-4C74289445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23-114E-9886-4C74289445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23-114E-9886-4C74289445E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23-114E-9886-4C74289445E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23-114E-9886-4C74289445E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723-114E-9886-4C74289445EE}"/>
              </c:ext>
            </c:extLst>
          </c:dPt>
          <c:cat>
            <c:strRef>
              <c:f>Tabelle1!$A$2:$A$7</c:f>
              <c:strCache>
                <c:ptCount val="6"/>
                <c:pt idx="0">
                  <c:v>1. Lorem</c:v>
                </c:pt>
                <c:pt idx="1">
                  <c:v>2. Lorem</c:v>
                </c:pt>
                <c:pt idx="2">
                  <c:v>3. Lorem</c:v>
                </c:pt>
                <c:pt idx="3">
                  <c:v>4. Lorem</c:v>
                </c:pt>
                <c:pt idx="4">
                  <c:v>5. Lorem</c:v>
                </c:pt>
                <c:pt idx="5">
                  <c:v>6.Lorem</c:v>
                </c:pt>
              </c:strCache>
            </c:strRef>
          </c:cat>
          <c:val>
            <c:numRef>
              <c:f>Tabelle1!$B$2:$B$7</c:f>
              <c:numCache>
                <c:formatCode>General</c:formatCode>
                <c:ptCount val="6"/>
                <c:pt idx="0">
                  <c:v>40</c:v>
                </c:pt>
                <c:pt idx="1">
                  <c:v>20</c:v>
                </c:pt>
                <c:pt idx="2">
                  <c:v>5</c:v>
                </c:pt>
                <c:pt idx="3">
                  <c:v>5</c:v>
                </c:pt>
                <c:pt idx="4">
                  <c:v>10</c:v>
                </c:pt>
                <c:pt idx="5">
                  <c:v>10</c:v>
                </c:pt>
              </c:numCache>
            </c:numRef>
          </c:val>
          <c:extLst>
            <c:ext xmlns:c16="http://schemas.microsoft.com/office/drawing/2014/chart" uri="{C3380CC4-5D6E-409C-BE32-E72D297353CC}">
              <c16:uniqueId val="{0000000C-4723-114E-9886-4C74289445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372191-0C9C-40E7-8E87-45CA8E3AA4CF}" type="doc">
      <dgm:prSet loTypeId="urn:microsoft.com/office/officeart/2005/8/layout/hList6" loCatId="list" qsTypeId="urn:microsoft.com/office/officeart/2005/8/quickstyle/simple2" qsCatId="simple" csTypeId="urn:microsoft.com/office/officeart/2005/8/colors/accent1_5" csCatId="accent1" phldr="1"/>
      <dgm:spPr/>
      <dgm:t>
        <a:bodyPr/>
        <a:lstStyle/>
        <a:p>
          <a:endParaRPr lang="de-DE"/>
        </a:p>
      </dgm:t>
    </dgm:pt>
    <dgm:pt modelId="{41D35DD2-60D8-418D-85EC-2DDDB1333EEC}">
      <dgm:prSet phldrT="[Text]" custT="1"/>
      <dgm:spPr/>
      <dgm:t>
        <a:bodyPr lIns="108000" rIns="108000" anchor="t" anchorCtr="0"/>
        <a:lstStyle/>
        <a:p>
          <a:endParaRPr lang="de-DE" sz="1800" b="0">
            <a:latin typeface="Calibri" panose="020F0502020204030204" pitchFamily="34" charset="0"/>
            <a:cs typeface="Calibri" panose="020F0502020204030204" pitchFamily="34" charset="0"/>
          </a:endParaRPr>
        </a:p>
        <a:p>
          <a:r>
            <a:rPr lang="de-DE" sz="1800" b="0">
              <a:latin typeface="Calibri" panose="020F0502020204030204" pitchFamily="34" charset="0"/>
              <a:cs typeface="Calibri" panose="020F0502020204030204" pitchFamily="34" charset="0"/>
            </a:rPr>
            <a:t>Text Phase 1</a:t>
          </a:r>
          <a:br>
            <a:rPr lang="de-DE" sz="1800" b="0">
              <a:latin typeface="Calibri" panose="020F0502020204030204" pitchFamily="34" charset="0"/>
              <a:cs typeface="Calibri" panose="020F0502020204030204" pitchFamily="34" charset="0"/>
            </a:rPr>
          </a:br>
          <a:endParaRPr lang="de-DE" sz="1800" b="0">
            <a:latin typeface="Calibri" panose="020F0502020204030204" pitchFamily="34" charset="0"/>
            <a:cs typeface="Calibri" panose="020F0502020204030204" pitchFamily="34" charset="0"/>
          </a:endParaRPr>
        </a:p>
      </dgm:t>
    </dgm:pt>
    <dgm:pt modelId="{617E6F74-656E-4031-B0C9-6840FFD898DE}" type="parTrans" cxnId="{FCEA10CF-153D-4DF2-9E7A-CBFE2382D518}">
      <dgm:prSet/>
      <dgm:spPr/>
      <dgm:t>
        <a:bodyPr/>
        <a:lstStyle/>
        <a:p>
          <a:endParaRPr lang="de-DE"/>
        </a:p>
      </dgm:t>
    </dgm:pt>
    <dgm:pt modelId="{F616E22F-A0A4-400D-A2EF-AB771AFFDA0D}" type="sibTrans" cxnId="{FCEA10CF-153D-4DF2-9E7A-CBFE2382D518}">
      <dgm:prSet/>
      <dgm:spPr/>
      <dgm:t>
        <a:bodyPr/>
        <a:lstStyle/>
        <a:p>
          <a:endParaRPr lang="de-DE"/>
        </a:p>
      </dgm:t>
    </dgm:pt>
    <dgm:pt modelId="{F1327EE5-B19C-44E8-BECC-3DD8D56DEB1B}">
      <dgm:prSet phldrT="[Text]" custT="1"/>
      <dgm:spPr/>
      <dgm:t>
        <a:bodyPr lIns="108000" rIns="108000" anchor="t" anchorCtr="0"/>
        <a:lstStyle/>
        <a:p>
          <a:r>
            <a:rPr lang="de-DE" sz="1800">
              <a:latin typeface="Calibri" panose="020F0502020204030204" pitchFamily="34" charset="0"/>
              <a:cs typeface="Calibri" panose="020F0502020204030204" pitchFamily="34" charset="0"/>
            </a:rPr>
            <a:t>Bullet 2</a:t>
          </a:r>
        </a:p>
      </dgm:t>
    </dgm:pt>
    <dgm:pt modelId="{BE1CEAA6-FF0C-48B7-A410-4A9AB2DEB41D}" type="parTrans" cxnId="{ED2B1FDF-C923-403B-912F-9EADBAEA238D}">
      <dgm:prSet/>
      <dgm:spPr/>
      <dgm:t>
        <a:bodyPr/>
        <a:lstStyle/>
        <a:p>
          <a:endParaRPr lang="de-DE"/>
        </a:p>
      </dgm:t>
    </dgm:pt>
    <dgm:pt modelId="{9D20CA89-5A5B-4A1B-8F03-45934064D1D7}" type="sibTrans" cxnId="{ED2B1FDF-C923-403B-912F-9EADBAEA238D}">
      <dgm:prSet/>
      <dgm:spPr/>
      <dgm:t>
        <a:bodyPr/>
        <a:lstStyle/>
        <a:p>
          <a:endParaRPr lang="de-DE"/>
        </a:p>
      </dgm:t>
    </dgm:pt>
    <dgm:pt modelId="{EE8AF158-0E30-4505-B8A3-A23D841EE20A}">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63AD07C9-E0D7-47A1-9B0E-8B9AD0943242}" type="parTrans" cxnId="{42B4191B-AA71-43DD-B7AB-E77E73091A3D}">
      <dgm:prSet/>
      <dgm:spPr/>
      <dgm:t>
        <a:bodyPr/>
        <a:lstStyle/>
        <a:p>
          <a:endParaRPr lang="de-DE"/>
        </a:p>
      </dgm:t>
    </dgm:pt>
    <dgm:pt modelId="{9441BC0C-AF0E-4D63-8062-EC704073BDAE}" type="sibTrans" cxnId="{42B4191B-AA71-43DD-B7AB-E77E73091A3D}">
      <dgm:prSet/>
      <dgm:spPr/>
      <dgm:t>
        <a:bodyPr/>
        <a:lstStyle/>
        <a:p>
          <a:endParaRPr lang="de-DE"/>
        </a:p>
      </dgm:t>
    </dgm:pt>
    <dgm:pt modelId="{60165A43-387F-48C1-9A6D-CDB9DC2B8430}">
      <dgm:prSet phldrT="[Text]" custT="1"/>
      <dgm:spPr/>
      <dgm:t>
        <a:bodyPr lIns="108000" rIns="108000" anchor="t" anchorCtr="0"/>
        <a:lstStyle/>
        <a:p>
          <a:pPr algn="ctr"/>
          <a:endParaRPr lang="de-DE" sz="1800" kern="1200">
            <a:latin typeface="Calibri" panose="020F0502020204030204" pitchFamily="34" charset="0"/>
            <a:cs typeface="Calibri" panose="020F0502020204030204" pitchFamily="34" charset="0"/>
          </a:endParaRPr>
        </a:p>
        <a:p>
          <a:pPr algn="l"/>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algn="l"/>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7B818567-8CD9-4F41-BB00-176963A304E0}" type="parTrans" cxnId="{326793B2-D1DB-41A0-9B7A-91690CBD1914}">
      <dgm:prSet/>
      <dgm:spPr/>
      <dgm:t>
        <a:bodyPr/>
        <a:lstStyle/>
        <a:p>
          <a:endParaRPr lang="de-DE"/>
        </a:p>
      </dgm:t>
    </dgm:pt>
    <dgm:pt modelId="{A20C13DE-89C7-41E8-A4A2-44CE8C7F3A82}" type="sibTrans" cxnId="{326793B2-D1DB-41A0-9B7A-91690CBD1914}">
      <dgm:prSet/>
      <dgm:spPr/>
      <dgm:t>
        <a:bodyPr/>
        <a:lstStyle/>
        <a:p>
          <a:endParaRPr lang="de-DE"/>
        </a:p>
      </dgm:t>
    </dgm:pt>
    <dgm:pt modelId="{C84332FE-BA2D-4E3A-B596-1F7D570FDBDC}">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gm:t>
    </dgm:pt>
    <dgm:pt modelId="{1CF4CA44-FE56-4CE3-B513-6B0AA8660336}" type="parTrans" cxnId="{9E7CF060-AB35-4E5B-A20E-8260A214D4EB}">
      <dgm:prSet/>
      <dgm:spPr/>
      <dgm:t>
        <a:bodyPr/>
        <a:lstStyle/>
        <a:p>
          <a:endParaRPr lang="de-DE"/>
        </a:p>
      </dgm:t>
    </dgm:pt>
    <dgm:pt modelId="{56AEA3D6-0921-4F14-A536-6639BB6C77B0}" type="sibTrans" cxnId="{9E7CF060-AB35-4E5B-A20E-8260A214D4EB}">
      <dgm:prSet/>
      <dgm:spPr/>
      <dgm:t>
        <a:bodyPr/>
        <a:lstStyle/>
        <a:p>
          <a:endParaRPr lang="de-DE"/>
        </a:p>
      </dgm:t>
    </dgm:pt>
    <dgm:pt modelId="{6739F360-3A3D-4D48-9318-6DD1CAAAB06B}">
      <dgm:prSet phldrT="[Text]" custT="1"/>
      <dgm:spPr/>
      <dgm:t>
        <a:bodyPr lIns="108000" rIns="108000" anchor="t" anchorCtr="0"/>
        <a:lstStyle/>
        <a:p>
          <a:r>
            <a:rPr lang="en-US" sz="1800">
              <a:latin typeface="Calibri" panose="020F0502020204030204" pitchFamily="34" charset="0"/>
              <a:cs typeface="Calibri" panose="020F0502020204030204" pitchFamily="34" charset="0"/>
            </a:rPr>
            <a:t>Bullet 1</a:t>
          </a:r>
          <a:endParaRPr lang="de-DE" sz="1800">
            <a:latin typeface="Calibri" panose="020F0502020204030204" pitchFamily="34" charset="0"/>
            <a:cs typeface="Calibri" panose="020F0502020204030204" pitchFamily="34" charset="0"/>
          </a:endParaRPr>
        </a:p>
      </dgm:t>
    </dgm:pt>
    <dgm:pt modelId="{4E5F70DF-B890-47C8-8BEA-DC8FC9CF5083}" type="sibTrans" cxnId="{6F8514AC-6131-4A35-90AD-D7289116BB05}">
      <dgm:prSet/>
      <dgm:spPr/>
      <dgm:t>
        <a:bodyPr/>
        <a:lstStyle/>
        <a:p>
          <a:endParaRPr lang="de-DE"/>
        </a:p>
      </dgm:t>
    </dgm:pt>
    <dgm:pt modelId="{0EFD0371-0338-466E-9D6C-1A23492C1D5A}" type="parTrans" cxnId="{6F8514AC-6131-4A35-90AD-D7289116BB05}">
      <dgm:prSet/>
      <dgm:spPr/>
      <dgm:t>
        <a:bodyPr/>
        <a:lstStyle/>
        <a:p>
          <a:endParaRPr lang="de-DE"/>
        </a:p>
      </dgm:t>
    </dgm:pt>
    <dgm:pt modelId="{27E9E500-62EC-46C2-B7C8-3723367EE8E7}" type="pres">
      <dgm:prSet presAssocID="{BF372191-0C9C-40E7-8E87-45CA8E3AA4CF}" presName="Name0" presStyleCnt="0">
        <dgm:presLayoutVars>
          <dgm:dir/>
          <dgm:resizeHandles val="exact"/>
        </dgm:presLayoutVars>
      </dgm:prSet>
      <dgm:spPr/>
    </dgm:pt>
    <dgm:pt modelId="{32E9553A-2CF3-4DEA-AB3F-F65A55D7581E}" type="pres">
      <dgm:prSet presAssocID="{41D35DD2-60D8-418D-85EC-2DDDB1333EEC}" presName="node" presStyleLbl="node1" presStyleIdx="0" presStyleCnt="4" custScaleX="2000000">
        <dgm:presLayoutVars>
          <dgm:bulletEnabled val="1"/>
        </dgm:presLayoutVars>
      </dgm:prSet>
      <dgm:spPr/>
    </dgm:pt>
    <dgm:pt modelId="{354721F1-31E2-437B-87FF-1DCD623A0331}" type="pres">
      <dgm:prSet presAssocID="{F616E22F-A0A4-400D-A2EF-AB771AFFDA0D}" presName="sibTrans" presStyleCnt="0"/>
      <dgm:spPr/>
    </dgm:pt>
    <dgm:pt modelId="{32C5A92E-6BF7-4147-8D3B-45A0624571ED}" type="pres">
      <dgm:prSet presAssocID="{EE8AF158-0E30-4505-B8A3-A23D841EE20A}" presName="node" presStyleLbl="node1" presStyleIdx="1" presStyleCnt="4" custScaleX="2000000" custLinFactX="-722" custLinFactNeighborX="-100000">
        <dgm:presLayoutVars>
          <dgm:bulletEnabled val="1"/>
        </dgm:presLayoutVars>
      </dgm:prSet>
      <dgm:spPr/>
    </dgm:pt>
    <dgm:pt modelId="{F98F8A01-25FC-4155-B2B1-DB023B1A6F31}" type="pres">
      <dgm:prSet presAssocID="{9441BC0C-AF0E-4D63-8062-EC704073BDAE}" presName="sibTrans" presStyleCnt="0"/>
      <dgm:spPr/>
    </dgm:pt>
    <dgm:pt modelId="{0D7987FC-DBC8-4B03-95AC-7CE716B69BC3}" type="pres">
      <dgm:prSet presAssocID="{60165A43-387F-48C1-9A6D-CDB9DC2B8430}" presName="node" presStyleLbl="node1" presStyleIdx="2" presStyleCnt="4" custScaleX="2000000" custLinFactX="-8852" custLinFactNeighborX="-100000">
        <dgm:presLayoutVars>
          <dgm:bulletEnabled val="1"/>
        </dgm:presLayoutVars>
      </dgm:prSet>
      <dgm:spPr/>
    </dgm:pt>
    <dgm:pt modelId="{CAC38D8F-F77B-418F-9A56-E69D8EFBDE3E}" type="pres">
      <dgm:prSet presAssocID="{A20C13DE-89C7-41E8-A4A2-44CE8C7F3A82}" presName="sibTrans" presStyleCnt="0"/>
      <dgm:spPr/>
    </dgm:pt>
    <dgm:pt modelId="{64FECA9A-90D8-40C5-9C04-32EF5BF4A107}" type="pres">
      <dgm:prSet presAssocID="{C84332FE-BA2D-4E3A-B596-1F7D570FDBDC}" presName="node" presStyleLbl="node1" presStyleIdx="3" presStyleCnt="4" custScaleX="2000000" custLinFactX="-17611" custLinFactNeighborX="-100000">
        <dgm:presLayoutVars>
          <dgm:bulletEnabled val="1"/>
        </dgm:presLayoutVars>
      </dgm:prSet>
      <dgm:spPr/>
    </dgm:pt>
  </dgm:ptLst>
  <dgm:cxnLst>
    <dgm:cxn modelId="{42B4191B-AA71-43DD-B7AB-E77E73091A3D}" srcId="{BF372191-0C9C-40E7-8E87-45CA8E3AA4CF}" destId="{EE8AF158-0E30-4505-B8A3-A23D841EE20A}" srcOrd="1" destOrd="0" parTransId="{63AD07C9-E0D7-47A1-9B0E-8B9AD0943242}" sibTransId="{9441BC0C-AF0E-4D63-8062-EC704073BDAE}"/>
    <dgm:cxn modelId="{9E7CF060-AB35-4E5B-A20E-8260A214D4EB}" srcId="{BF372191-0C9C-40E7-8E87-45CA8E3AA4CF}" destId="{C84332FE-BA2D-4E3A-B596-1F7D570FDBDC}" srcOrd="3" destOrd="0" parTransId="{1CF4CA44-FE56-4CE3-B513-6B0AA8660336}" sibTransId="{56AEA3D6-0921-4F14-A536-6639BB6C77B0}"/>
    <dgm:cxn modelId="{42341C4E-0DB5-48CE-B829-9A8ACA39153C}" type="presOf" srcId="{60165A43-387F-48C1-9A6D-CDB9DC2B8430}" destId="{0D7987FC-DBC8-4B03-95AC-7CE716B69BC3}" srcOrd="0" destOrd="0" presId="urn:microsoft.com/office/officeart/2005/8/layout/hList6"/>
    <dgm:cxn modelId="{89641750-0E14-4BD0-9FCF-BA00DD5DD845}" type="presOf" srcId="{F1327EE5-B19C-44E8-BECC-3DD8D56DEB1B}" destId="{32E9553A-2CF3-4DEA-AB3F-F65A55D7581E}" srcOrd="0" destOrd="2" presId="urn:microsoft.com/office/officeart/2005/8/layout/hList6"/>
    <dgm:cxn modelId="{EE65E686-8852-4148-9116-50CC671776BE}" type="presOf" srcId="{C84332FE-BA2D-4E3A-B596-1F7D570FDBDC}" destId="{64FECA9A-90D8-40C5-9C04-32EF5BF4A107}" srcOrd="0" destOrd="0" presId="urn:microsoft.com/office/officeart/2005/8/layout/hList6"/>
    <dgm:cxn modelId="{542B9995-5998-4C5C-B379-1D415980D7C4}" type="presOf" srcId="{6739F360-3A3D-4D48-9318-6DD1CAAAB06B}" destId="{32E9553A-2CF3-4DEA-AB3F-F65A55D7581E}" srcOrd="0" destOrd="1" presId="urn:microsoft.com/office/officeart/2005/8/layout/hList6"/>
    <dgm:cxn modelId="{6F8514AC-6131-4A35-90AD-D7289116BB05}" srcId="{41D35DD2-60D8-418D-85EC-2DDDB1333EEC}" destId="{6739F360-3A3D-4D48-9318-6DD1CAAAB06B}" srcOrd="0" destOrd="0" parTransId="{0EFD0371-0338-466E-9D6C-1A23492C1D5A}" sibTransId="{4E5F70DF-B890-47C8-8BEA-DC8FC9CF5083}"/>
    <dgm:cxn modelId="{95B80FAF-C2D0-4DDB-A7AC-5497C7950D4A}" type="presOf" srcId="{EE8AF158-0E30-4505-B8A3-A23D841EE20A}" destId="{32C5A92E-6BF7-4147-8D3B-45A0624571ED}" srcOrd="0" destOrd="0" presId="urn:microsoft.com/office/officeart/2005/8/layout/hList6"/>
    <dgm:cxn modelId="{326793B2-D1DB-41A0-9B7A-91690CBD1914}" srcId="{BF372191-0C9C-40E7-8E87-45CA8E3AA4CF}" destId="{60165A43-387F-48C1-9A6D-CDB9DC2B8430}" srcOrd="2" destOrd="0" parTransId="{7B818567-8CD9-4F41-BB00-176963A304E0}" sibTransId="{A20C13DE-89C7-41E8-A4A2-44CE8C7F3A82}"/>
    <dgm:cxn modelId="{FCEA10CF-153D-4DF2-9E7A-CBFE2382D518}" srcId="{BF372191-0C9C-40E7-8E87-45CA8E3AA4CF}" destId="{41D35DD2-60D8-418D-85EC-2DDDB1333EEC}" srcOrd="0" destOrd="0" parTransId="{617E6F74-656E-4031-B0C9-6840FFD898DE}" sibTransId="{F616E22F-A0A4-400D-A2EF-AB771AFFDA0D}"/>
    <dgm:cxn modelId="{76213BD7-296A-436C-A49B-23941C6A30F7}" type="presOf" srcId="{BF372191-0C9C-40E7-8E87-45CA8E3AA4CF}" destId="{27E9E500-62EC-46C2-B7C8-3723367EE8E7}" srcOrd="0" destOrd="0" presId="urn:microsoft.com/office/officeart/2005/8/layout/hList6"/>
    <dgm:cxn modelId="{ED2B1FDF-C923-403B-912F-9EADBAEA238D}" srcId="{41D35DD2-60D8-418D-85EC-2DDDB1333EEC}" destId="{F1327EE5-B19C-44E8-BECC-3DD8D56DEB1B}" srcOrd="1" destOrd="0" parTransId="{BE1CEAA6-FF0C-48B7-A410-4A9AB2DEB41D}" sibTransId="{9D20CA89-5A5B-4A1B-8F03-45934064D1D7}"/>
    <dgm:cxn modelId="{80DD3DE9-85C5-46CF-8081-029E3F2E455A}" type="presOf" srcId="{41D35DD2-60D8-418D-85EC-2DDDB1333EEC}" destId="{32E9553A-2CF3-4DEA-AB3F-F65A55D7581E}" srcOrd="0" destOrd="0" presId="urn:microsoft.com/office/officeart/2005/8/layout/hList6"/>
    <dgm:cxn modelId="{21DBEA06-4A0F-4380-B799-A445590166B9}" type="presParOf" srcId="{27E9E500-62EC-46C2-B7C8-3723367EE8E7}" destId="{32E9553A-2CF3-4DEA-AB3F-F65A55D7581E}" srcOrd="0" destOrd="0" presId="urn:microsoft.com/office/officeart/2005/8/layout/hList6"/>
    <dgm:cxn modelId="{2809CFB1-CB12-4958-A710-357B61F07CCF}" type="presParOf" srcId="{27E9E500-62EC-46C2-B7C8-3723367EE8E7}" destId="{354721F1-31E2-437B-87FF-1DCD623A0331}" srcOrd="1" destOrd="0" presId="urn:microsoft.com/office/officeart/2005/8/layout/hList6"/>
    <dgm:cxn modelId="{D219A034-DBA9-4926-8904-723EA6DCD6FA}" type="presParOf" srcId="{27E9E500-62EC-46C2-B7C8-3723367EE8E7}" destId="{32C5A92E-6BF7-4147-8D3B-45A0624571ED}" srcOrd="2" destOrd="0" presId="urn:microsoft.com/office/officeart/2005/8/layout/hList6"/>
    <dgm:cxn modelId="{440649F8-F7DE-4A05-8721-07A47041511D}" type="presParOf" srcId="{27E9E500-62EC-46C2-B7C8-3723367EE8E7}" destId="{F98F8A01-25FC-4155-B2B1-DB023B1A6F31}" srcOrd="3" destOrd="0" presId="urn:microsoft.com/office/officeart/2005/8/layout/hList6"/>
    <dgm:cxn modelId="{9F49BF33-FF4D-4960-8284-A158ED87A694}" type="presParOf" srcId="{27E9E500-62EC-46C2-B7C8-3723367EE8E7}" destId="{0D7987FC-DBC8-4B03-95AC-7CE716B69BC3}" srcOrd="4" destOrd="0" presId="urn:microsoft.com/office/officeart/2005/8/layout/hList6"/>
    <dgm:cxn modelId="{64DF3763-3B95-4946-BE04-FD418C428C9E}" type="presParOf" srcId="{27E9E500-62EC-46C2-B7C8-3723367EE8E7}" destId="{CAC38D8F-F77B-418F-9A56-E69D8EFBDE3E}" srcOrd="5" destOrd="0" presId="urn:microsoft.com/office/officeart/2005/8/layout/hList6"/>
    <dgm:cxn modelId="{00BDA26C-7818-41DC-8CE8-703463AACF55}" type="presParOf" srcId="{27E9E500-62EC-46C2-B7C8-3723367EE8E7}" destId="{64FECA9A-90D8-40C5-9C04-32EF5BF4A107}" srcOrd="6" destOrd="0" presId="urn:microsoft.com/office/officeart/2005/8/layout/hList6"/>
  </dgm:cxnLst>
  <dgm:bg>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372191-0C9C-40E7-8E87-45CA8E3AA4CF}" type="doc">
      <dgm:prSet loTypeId="urn:microsoft.com/office/officeart/2005/8/layout/hList6" loCatId="list" qsTypeId="urn:microsoft.com/office/officeart/2005/8/quickstyle/simple2" qsCatId="simple" csTypeId="urn:microsoft.com/office/officeart/2005/8/colors/accent1_5" csCatId="accent1" phldr="1"/>
      <dgm:spPr/>
      <dgm:t>
        <a:bodyPr/>
        <a:lstStyle/>
        <a:p>
          <a:endParaRPr lang="de-DE"/>
        </a:p>
      </dgm:t>
    </dgm:pt>
    <dgm:pt modelId="{41D35DD2-60D8-418D-85EC-2DDDB1333EEC}">
      <dgm:prSet phldrT="[Text]" custT="1"/>
      <dgm:spPr/>
      <dgm:t>
        <a:bodyPr lIns="108000" rIns="108000" anchor="t" anchorCtr="0"/>
        <a:lstStyle/>
        <a:p>
          <a:endParaRPr lang="de-DE" sz="1800" b="0">
            <a:latin typeface="Calibri" panose="020F0502020204030204" pitchFamily="34" charset="0"/>
            <a:cs typeface="Calibri" panose="020F0502020204030204" pitchFamily="34" charset="0"/>
          </a:endParaRPr>
        </a:p>
        <a:p>
          <a:r>
            <a:rPr lang="de-DE" sz="1800" b="0">
              <a:latin typeface="Calibri" panose="020F0502020204030204" pitchFamily="34" charset="0"/>
              <a:cs typeface="Calibri" panose="020F0502020204030204" pitchFamily="34" charset="0"/>
            </a:rPr>
            <a:t>Text Phase 1</a:t>
          </a:r>
          <a:br>
            <a:rPr lang="de-DE" sz="1800" b="0">
              <a:latin typeface="Calibri" panose="020F0502020204030204" pitchFamily="34" charset="0"/>
              <a:cs typeface="Calibri" panose="020F0502020204030204" pitchFamily="34" charset="0"/>
            </a:rPr>
          </a:br>
          <a:endParaRPr lang="de-DE" sz="1800" b="0">
            <a:latin typeface="Calibri" panose="020F0502020204030204" pitchFamily="34" charset="0"/>
            <a:cs typeface="Calibri" panose="020F0502020204030204" pitchFamily="34" charset="0"/>
          </a:endParaRPr>
        </a:p>
      </dgm:t>
    </dgm:pt>
    <dgm:pt modelId="{617E6F74-656E-4031-B0C9-6840FFD898DE}" type="parTrans" cxnId="{FCEA10CF-153D-4DF2-9E7A-CBFE2382D518}">
      <dgm:prSet/>
      <dgm:spPr/>
      <dgm:t>
        <a:bodyPr/>
        <a:lstStyle/>
        <a:p>
          <a:endParaRPr lang="de-DE"/>
        </a:p>
      </dgm:t>
    </dgm:pt>
    <dgm:pt modelId="{F616E22F-A0A4-400D-A2EF-AB771AFFDA0D}" type="sibTrans" cxnId="{FCEA10CF-153D-4DF2-9E7A-CBFE2382D518}">
      <dgm:prSet/>
      <dgm:spPr/>
      <dgm:t>
        <a:bodyPr/>
        <a:lstStyle/>
        <a:p>
          <a:endParaRPr lang="de-DE"/>
        </a:p>
      </dgm:t>
    </dgm:pt>
    <dgm:pt modelId="{F1327EE5-B19C-44E8-BECC-3DD8D56DEB1B}">
      <dgm:prSet phldrT="[Text]" custT="1"/>
      <dgm:spPr/>
      <dgm:t>
        <a:bodyPr lIns="108000" rIns="108000" anchor="t" anchorCtr="0"/>
        <a:lstStyle/>
        <a:p>
          <a:r>
            <a:rPr lang="de-DE" sz="1800">
              <a:latin typeface="Calibri" panose="020F0502020204030204" pitchFamily="34" charset="0"/>
              <a:cs typeface="Calibri" panose="020F0502020204030204" pitchFamily="34" charset="0"/>
            </a:rPr>
            <a:t>Bullet 2</a:t>
          </a:r>
        </a:p>
      </dgm:t>
    </dgm:pt>
    <dgm:pt modelId="{BE1CEAA6-FF0C-48B7-A410-4A9AB2DEB41D}" type="parTrans" cxnId="{ED2B1FDF-C923-403B-912F-9EADBAEA238D}">
      <dgm:prSet/>
      <dgm:spPr/>
      <dgm:t>
        <a:bodyPr/>
        <a:lstStyle/>
        <a:p>
          <a:endParaRPr lang="de-DE"/>
        </a:p>
      </dgm:t>
    </dgm:pt>
    <dgm:pt modelId="{9D20CA89-5A5B-4A1B-8F03-45934064D1D7}" type="sibTrans" cxnId="{ED2B1FDF-C923-403B-912F-9EADBAEA238D}">
      <dgm:prSet/>
      <dgm:spPr/>
      <dgm:t>
        <a:bodyPr/>
        <a:lstStyle/>
        <a:p>
          <a:endParaRPr lang="de-DE"/>
        </a:p>
      </dgm:t>
    </dgm:pt>
    <dgm:pt modelId="{EE8AF158-0E30-4505-B8A3-A23D841EE20A}">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63AD07C9-E0D7-47A1-9B0E-8B9AD0943242}" type="parTrans" cxnId="{42B4191B-AA71-43DD-B7AB-E77E73091A3D}">
      <dgm:prSet/>
      <dgm:spPr/>
      <dgm:t>
        <a:bodyPr/>
        <a:lstStyle/>
        <a:p>
          <a:endParaRPr lang="de-DE"/>
        </a:p>
      </dgm:t>
    </dgm:pt>
    <dgm:pt modelId="{9441BC0C-AF0E-4D63-8062-EC704073BDAE}" type="sibTrans" cxnId="{42B4191B-AA71-43DD-B7AB-E77E73091A3D}">
      <dgm:prSet/>
      <dgm:spPr/>
      <dgm:t>
        <a:bodyPr/>
        <a:lstStyle/>
        <a:p>
          <a:endParaRPr lang="de-DE"/>
        </a:p>
      </dgm:t>
    </dgm:pt>
    <dgm:pt modelId="{60165A43-387F-48C1-9A6D-CDB9DC2B8430}">
      <dgm:prSet phldrT="[Text]" custT="1"/>
      <dgm:spPr/>
      <dgm:t>
        <a:bodyPr lIns="108000" rIns="108000" anchor="t" anchorCtr="0"/>
        <a:lstStyle/>
        <a:p>
          <a:pPr algn="ctr"/>
          <a:endParaRPr lang="de-DE" sz="1800" kern="1200">
            <a:latin typeface="Calibri" panose="020F0502020204030204" pitchFamily="34" charset="0"/>
            <a:cs typeface="Calibri" panose="020F0502020204030204" pitchFamily="34" charset="0"/>
          </a:endParaRPr>
        </a:p>
        <a:p>
          <a:pPr algn="l"/>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algn="l"/>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7B818567-8CD9-4F41-BB00-176963A304E0}" type="parTrans" cxnId="{326793B2-D1DB-41A0-9B7A-91690CBD1914}">
      <dgm:prSet/>
      <dgm:spPr/>
      <dgm:t>
        <a:bodyPr/>
        <a:lstStyle/>
        <a:p>
          <a:endParaRPr lang="de-DE"/>
        </a:p>
      </dgm:t>
    </dgm:pt>
    <dgm:pt modelId="{A20C13DE-89C7-41E8-A4A2-44CE8C7F3A82}" type="sibTrans" cxnId="{326793B2-D1DB-41A0-9B7A-91690CBD1914}">
      <dgm:prSet/>
      <dgm:spPr/>
      <dgm:t>
        <a:bodyPr/>
        <a:lstStyle/>
        <a:p>
          <a:endParaRPr lang="de-DE"/>
        </a:p>
      </dgm:t>
    </dgm:pt>
    <dgm:pt modelId="{C84332FE-BA2D-4E3A-B596-1F7D570FDBDC}">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gm:t>
    </dgm:pt>
    <dgm:pt modelId="{1CF4CA44-FE56-4CE3-B513-6B0AA8660336}" type="parTrans" cxnId="{9E7CF060-AB35-4E5B-A20E-8260A214D4EB}">
      <dgm:prSet/>
      <dgm:spPr/>
      <dgm:t>
        <a:bodyPr/>
        <a:lstStyle/>
        <a:p>
          <a:endParaRPr lang="de-DE"/>
        </a:p>
      </dgm:t>
    </dgm:pt>
    <dgm:pt modelId="{56AEA3D6-0921-4F14-A536-6639BB6C77B0}" type="sibTrans" cxnId="{9E7CF060-AB35-4E5B-A20E-8260A214D4EB}">
      <dgm:prSet/>
      <dgm:spPr/>
      <dgm:t>
        <a:bodyPr/>
        <a:lstStyle/>
        <a:p>
          <a:endParaRPr lang="de-DE"/>
        </a:p>
      </dgm:t>
    </dgm:pt>
    <dgm:pt modelId="{6739F360-3A3D-4D48-9318-6DD1CAAAB06B}">
      <dgm:prSet phldrT="[Text]" custT="1"/>
      <dgm:spPr/>
      <dgm:t>
        <a:bodyPr lIns="108000" rIns="108000" anchor="t" anchorCtr="0"/>
        <a:lstStyle/>
        <a:p>
          <a:r>
            <a:rPr lang="en-US" sz="1800">
              <a:latin typeface="Calibri" panose="020F0502020204030204" pitchFamily="34" charset="0"/>
              <a:cs typeface="Calibri" panose="020F0502020204030204" pitchFamily="34" charset="0"/>
            </a:rPr>
            <a:t>Bullet 1</a:t>
          </a:r>
          <a:endParaRPr lang="de-DE" sz="1800">
            <a:latin typeface="Calibri" panose="020F0502020204030204" pitchFamily="34" charset="0"/>
            <a:cs typeface="Calibri" panose="020F0502020204030204" pitchFamily="34" charset="0"/>
          </a:endParaRPr>
        </a:p>
      </dgm:t>
    </dgm:pt>
    <dgm:pt modelId="{4E5F70DF-B890-47C8-8BEA-DC8FC9CF5083}" type="sibTrans" cxnId="{6F8514AC-6131-4A35-90AD-D7289116BB05}">
      <dgm:prSet/>
      <dgm:spPr/>
      <dgm:t>
        <a:bodyPr/>
        <a:lstStyle/>
        <a:p>
          <a:endParaRPr lang="de-DE"/>
        </a:p>
      </dgm:t>
    </dgm:pt>
    <dgm:pt modelId="{0EFD0371-0338-466E-9D6C-1A23492C1D5A}" type="parTrans" cxnId="{6F8514AC-6131-4A35-90AD-D7289116BB05}">
      <dgm:prSet/>
      <dgm:spPr/>
      <dgm:t>
        <a:bodyPr/>
        <a:lstStyle/>
        <a:p>
          <a:endParaRPr lang="de-DE"/>
        </a:p>
      </dgm:t>
    </dgm:pt>
    <dgm:pt modelId="{27E9E500-62EC-46C2-B7C8-3723367EE8E7}" type="pres">
      <dgm:prSet presAssocID="{BF372191-0C9C-40E7-8E87-45CA8E3AA4CF}" presName="Name0" presStyleCnt="0">
        <dgm:presLayoutVars>
          <dgm:dir/>
          <dgm:resizeHandles val="exact"/>
        </dgm:presLayoutVars>
      </dgm:prSet>
      <dgm:spPr/>
    </dgm:pt>
    <dgm:pt modelId="{32E9553A-2CF3-4DEA-AB3F-F65A55D7581E}" type="pres">
      <dgm:prSet presAssocID="{41D35DD2-60D8-418D-85EC-2DDDB1333EEC}" presName="node" presStyleLbl="node1" presStyleIdx="0" presStyleCnt="4" custScaleX="2000000">
        <dgm:presLayoutVars>
          <dgm:bulletEnabled val="1"/>
        </dgm:presLayoutVars>
      </dgm:prSet>
      <dgm:spPr/>
    </dgm:pt>
    <dgm:pt modelId="{354721F1-31E2-437B-87FF-1DCD623A0331}" type="pres">
      <dgm:prSet presAssocID="{F616E22F-A0A4-400D-A2EF-AB771AFFDA0D}" presName="sibTrans" presStyleCnt="0"/>
      <dgm:spPr/>
    </dgm:pt>
    <dgm:pt modelId="{32C5A92E-6BF7-4147-8D3B-45A0624571ED}" type="pres">
      <dgm:prSet presAssocID="{EE8AF158-0E30-4505-B8A3-A23D841EE20A}" presName="node" presStyleLbl="node1" presStyleIdx="1" presStyleCnt="4" custScaleX="2000000" custLinFactX="-722" custLinFactNeighborX="-100000">
        <dgm:presLayoutVars>
          <dgm:bulletEnabled val="1"/>
        </dgm:presLayoutVars>
      </dgm:prSet>
      <dgm:spPr/>
    </dgm:pt>
    <dgm:pt modelId="{F98F8A01-25FC-4155-B2B1-DB023B1A6F31}" type="pres">
      <dgm:prSet presAssocID="{9441BC0C-AF0E-4D63-8062-EC704073BDAE}" presName="sibTrans" presStyleCnt="0"/>
      <dgm:spPr/>
    </dgm:pt>
    <dgm:pt modelId="{0D7987FC-DBC8-4B03-95AC-7CE716B69BC3}" type="pres">
      <dgm:prSet presAssocID="{60165A43-387F-48C1-9A6D-CDB9DC2B8430}" presName="node" presStyleLbl="node1" presStyleIdx="2" presStyleCnt="4" custScaleX="2000000" custLinFactX="-8852" custLinFactNeighborX="-100000">
        <dgm:presLayoutVars>
          <dgm:bulletEnabled val="1"/>
        </dgm:presLayoutVars>
      </dgm:prSet>
      <dgm:spPr/>
    </dgm:pt>
    <dgm:pt modelId="{CAC38D8F-F77B-418F-9A56-E69D8EFBDE3E}" type="pres">
      <dgm:prSet presAssocID="{A20C13DE-89C7-41E8-A4A2-44CE8C7F3A82}" presName="sibTrans" presStyleCnt="0"/>
      <dgm:spPr/>
    </dgm:pt>
    <dgm:pt modelId="{64FECA9A-90D8-40C5-9C04-32EF5BF4A107}" type="pres">
      <dgm:prSet presAssocID="{C84332FE-BA2D-4E3A-B596-1F7D570FDBDC}" presName="node" presStyleLbl="node1" presStyleIdx="3" presStyleCnt="4" custScaleX="2000000" custLinFactX="-17611" custLinFactNeighborX="-100000">
        <dgm:presLayoutVars>
          <dgm:bulletEnabled val="1"/>
        </dgm:presLayoutVars>
      </dgm:prSet>
      <dgm:spPr/>
    </dgm:pt>
  </dgm:ptLst>
  <dgm:cxnLst>
    <dgm:cxn modelId="{42B4191B-AA71-43DD-B7AB-E77E73091A3D}" srcId="{BF372191-0C9C-40E7-8E87-45CA8E3AA4CF}" destId="{EE8AF158-0E30-4505-B8A3-A23D841EE20A}" srcOrd="1" destOrd="0" parTransId="{63AD07C9-E0D7-47A1-9B0E-8B9AD0943242}" sibTransId="{9441BC0C-AF0E-4D63-8062-EC704073BDAE}"/>
    <dgm:cxn modelId="{9E7CF060-AB35-4E5B-A20E-8260A214D4EB}" srcId="{BF372191-0C9C-40E7-8E87-45CA8E3AA4CF}" destId="{C84332FE-BA2D-4E3A-B596-1F7D570FDBDC}" srcOrd="3" destOrd="0" parTransId="{1CF4CA44-FE56-4CE3-B513-6B0AA8660336}" sibTransId="{56AEA3D6-0921-4F14-A536-6639BB6C77B0}"/>
    <dgm:cxn modelId="{42341C4E-0DB5-48CE-B829-9A8ACA39153C}" type="presOf" srcId="{60165A43-387F-48C1-9A6D-CDB9DC2B8430}" destId="{0D7987FC-DBC8-4B03-95AC-7CE716B69BC3}" srcOrd="0" destOrd="0" presId="urn:microsoft.com/office/officeart/2005/8/layout/hList6"/>
    <dgm:cxn modelId="{89641750-0E14-4BD0-9FCF-BA00DD5DD845}" type="presOf" srcId="{F1327EE5-B19C-44E8-BECC-3DD8D56DEB1B}" destId="{32E9553A-2CF3-4DEA-AB3F-F65A55D7581E}" srcOrd="0" destOrd="2" presId="urn:microsoft.com/office/officeart/2005/8/layout/hList6"/>
    <dgm:cxn modelId="{EE65E686-8852-4148-9116-50CC671776BE}" type="presOf" srcId="{C84332FE-BA2D-4E3A-B596-1F7D570FDBDC}" destId="{64FECA9A-90D8-40C5-9C04-32EF5BF4A107}" srcOrd="0" destOrd="0" presId="urn:microsoft.com/office/officeart/2005/8/layout/hList6"/>
    <dgm:cxn modelId="{542B9995-5998-4C5C-B379-1D415980D7C4}" type="presOf" srcId="{6739F360-3A3D-4D48-9318-6DD1CAAAB06B}" destId="{32E9553A-2CF3-4DEA-AB3F-F65A55D7581E}" srcOrd="0" destOrd="1" presId="urn:microsoft.com/office/officeart/2005/8/layout/hList6"/>
    <dgm:cxn modelId="{6F8514AC-6131-4A35-90AD-D7289116BB05}" srcId="{41D35DD2-60D8-418D-85EC-2DDDB1333EEC}" destId="{6739F360-3A3D-4D48-9318-6DD1CAAAB06B}" srcOrd="0" destOrd="0" parTransId="{0EFD0371-0338-466E-9D6C-1A23492C1D5A}" sibTransId="{4E5F70DF-B890-47C8-8BEA-DC8FC9CF5083}"/>
    <dgm:cxn modelId="{95B80FAF-C2D0-4DDB-A7AC-5497C7950D4A}" type="presOf" srcId="{EE8AF158-0E30-4505-B8A3-A23D841EE20A}" destId="{32C5A92E-6BF7-4147-8D3B-45A0624571ED}" srcOrd="0" destOrd="0" presId="urn:microsoft.com/office/officeart/2005/8/layout/hList6"/>
    <dgm:cxn modelId="{326793B2-D1DB-41A0-9B7A-91690CBD1914}" srcId="{BF372191-0C9C-40E7-8E87-45CA8E3AA4CF}" destId="{60165A43-387F-48C1-9A6D-CDB9DC2B8430}" srcOrd="2" destOrd="0" parTransId="{7B818567-8CD9-4F41-BB00-176963A304E0}" sibTransId="{A20C13DE-89C7-41E8-A4A2-44CE8C7F3A82}"/>
    <dgm:cxn modelId="{FCEA10CF-153D-4DF2-9E7A-CBFE2382D518}" srcId="{BF372191-0C9C-40E7-8E87-45CA8E3AA4CF}" destId="{41D35DD2-60D8-418D-85EC-2DDDB1333EEC}" srcOrd="0" destOrd="0" parTransId="{617E6F74-656E-4031-B0C9-6840FFD898DE}" sibTransId="{F616E22F-A0A4-400D-A2EF-AB771AFFDA0D}"/>
    <dgm:cxn modelId="{76213BD7-296A-436C-A49B-23941C6A30F7}" type="presOf" srcId="{BF372191-0C9C-40E7-8E87-45CA8E3AA4CF}" destId="{27E9E500-62EC-46C2-B7C8-3723367EE8E7}" srcOrd="0" destOrd="0" presId="urn:microsoft.com/office/officeart/2005/8/layout/hList6"/>
    <dgm:cxn modelId="{ED2B1FDF-C923-403B-912F-9EADBAEA238D}" srcId="{41D35DD2-60D8-418D-85EC-2DDDB1333EEC}" destId="{F1327EE5-B19C-44E8-BECC-3DD8D56DEB1B}" srcOrd="1" destOrd="0" parTransId="{BE1CEAA6-FF0C-48B7-A410-4A9AB2DEB41D}" sibTransId="{9D20CA89-5A5B-4A1B-8F03-45934064D1D7}"/>
    <dgm:cxn modelId="{80DD3DE9-85C5-46CF-8081-029E3F2E455A}" type="presOf" srcId="{41D35DD2-60D8-418D-85EC-2DDDB1333EEC}" destId="{32E9553A-2CF3-4DEA-AB3F-F65A55D7581E}" srcOrd="0" destOrd="0" presId="urn:microsoft.com/office/officeart/2005/8/layout/hList6"/>
    <dgm:cxn modelId="{21DBEA06-4A0F-4380-B799-A445590166B9}" type="presParOf" srcId="{27E9E500-62EC-46C2-B7C8-3723367EE8E7}" destId="{32E9553A-2CF3-4DEA-AB3F-F65A55D7581E}" srcOrd="0" destOrd="0" presId="urn:microsoft.com/office/officeart/2005/8/layout/hList6"/>
    <dgm:cxn modelId="{2809CFB1-CB12-4958-A710-357B61F07CCF}" type="presParOf" srcId="{27E9E500-62EC-46C2-B7C8-3723367EE8E7}" destId="{354721F1-31E2-437B-87FF-1DCD623A0331}" srcOrd="1" destOrd="0" presId="urn:microsoft.com/office/officeart/2005/8/layout/hList6"/>
    <dgm:cxn modelId="{D219A034-DBA9-4926-8904-723EA6DCD6FA}" type="presParOf" srcId="{27E9E500-62EC-46C2-B7C8-3723367EE8E7}" destId="{32C5A92E-6BF7-4147-8D3B-45A0624571ED}" srcOrd="2" destOrd="0" presId="urn:microsoft.com/office/officeart/2005/8/layout/hList6"/>
    <dgm:cxn modelId="{440649F8-F7DE-4A05-8721-07A47041511D}" type="presParOf" srcId="{27E9E500-62EC-46C2-B7C8-3723367EE8E7}" destId="{F98F8A01-25FC-4155-B2B1-DB023B1A6F31}" srcOrd="3" destOrd="0" presId="urn:microsoft.com/office/officeart/2005/8/layout/hList6"/>
    <dgm:cxn modelId="{9F49BF33-FF4D-4960-8284-A158ED87A694}" type="presParOf" srcId="{27E9E500-62EC-46C2-B7C8-3723367EE8E7}" destId="{0D7987FC-DBC8-4B03-95AC-7CE716B69BC3}" srcOrd="4" destOrd="0" presId="urn:microsoft.com/office/officeart/2005/8/layout/hList6"/>
    <dgm:cxn modelId="{64DF3763-3B95-4946-BE04-FD418C428C9E}" type="presParOf" srcId="{27E9E500-62EC-46C2-B7C8-3723367EE8E7}" destId="{CAC38D8F-F77B-418F-9A56-E69D8EFBDE3E}" srcOrd="5" destOrd="0" presId="urn:microsoft.com/office/officeart/2005/8/layout/hList6"/>
    <dgm:cxn modelId="{00BDA26C-7818-41DC-8CE8-703463AACF55}" type="presParOf" srcId="{27E9E500-62EC-46C2-B7C8-3723367EE8E7}" destId="{64FECA9A-90D8-40C5-9C04-32EF5BF4A107}" srcOrd="6" destOrd="0" presId="urn:microsoft.com/office/officeart/2005/8/layout/hList6"/>
  </dgm:cxnLst>
  <dgm:bg>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684BA3-71F2-4E44-BACF-77895765ACDC}" type="doc">
      <dgm:prSet loTypeId="urn:microsoft.com/office/officeart/2008/layout/VerticalCurvedList" loCatId="list" qsTypeId="urn:microsoft.com/office/officeart/2005/8/quickstyle/simple1" qsCatId="simple" csTypeId="urn:microsoft.com/office/officeart/2005/8/colors/accent6_2" csCatId="accent6" phldr="1"/>
      <dgm:spPr/>
      <dgm:t>
        <a:bodyPr/>
        <a:lstStyle/>
        <a:p>
          <a:endParaRPr lang="fr-FR"/>
        </a:p>
      </dgm:t>
    </dgm:pt>
    <dgm:pt modelId="{60F1715D-8F1D-4A92-BB82-36F36A5B591D}">
      <dgm:prSet phldrT="[Texte]"/>
      <dgm:spPr/>
      <dgm:t>
        <a:bodyPr/>
        <a:lstStyle/>
        <a:p>
          <a:pPr>
            <a:buNone/>
          </a:pPr>
          <a:r>
            <a:rPr lang="en-US" b="0" i="0">
              <a:latin typeface="Calibri" panose="020F0502020204030204" pitchFamily="34" charset="0"/>
              <a:ea typeface="Calibri" panose="020F0502020204030204" pitchFamily="34" charset="0"/>
              <a:cs typeface="Calibri" panose="020F0502020204030204" pitchFamily="34" charset="0"/>
            </a:rPr>
            <a:t>EU balancing energy platforms (PICASSO, MARI) delivered strong welfare gains: ~€1.2bn economic surplus in 2025</a:t>
          </a:r>
          <a:endParaRPr lang="fr-FR">
            <a:latin typeface="Calibri" panose="020F0502020204030204" pitchFamily="34" charset="0"/>
            <a:ea typeface="Calibri" panose="020F0502020204030204" pitchFamily="34" charset="0"/>
            <a:cs typeface="Calibri" panose="020F0502020204030204" pitchFamily="34" charset="0"/>
          </a:endParaRPr>
        </a:p>
      </dgm:t>
    </dgm:pt>
    <dgm:pt modelId="{387BCD2F-E5D3-4036-B546-A7115E62CCC1}" type="parTrans" cxnId="{648F808F-40F6-45FB-9412-287F91BC2AC6}">
      <dgm:prSet/>
      <dgm:spPr/>
      <dgm:t>
        <a:bodyPr/>
        <a:lstStyle/>
        <a:p>
          <a:endParaRPr lang="fr-FR"/>
        </a:p>
      </dgm:t>
    </dgm:pt>
    <dgm:pt modelId="{05CCC102-57A1-4542-9132-B5999C9CCA86}" type="sibTrans" cxnId="{648F808F-40F6-45FB-9412-287F91BC2AC6}">
      <dgm:prSet/>
      <dgm:spPr/>
      <dgm:t>
        <a:bodyPr/>
        <a:lstStyle/>
        <a:p>
          <a:endParaRPr lang="fr-FR"/>
        </a:p>
      </dgm:t>
    </dgm:pt>
    <dgm:pt modelId="{8D1A8EE8-B648-42F0-83F5-58A1ADE514D8}">
      <dgm:prSet phldrT="[Texte]"/>
      <dgm:spPr/>
      <dgm:t>
        <a:bodyPr/>
        <a:lstStyle/>
        <a:p>
          <a:r>
            <a:rPr lang="fr-FR">
              <a:latin typeface="Calibri"/>
              <a:ea typeface="Calibri"/>
              <a:cs typeface="Calibri"/>
            </a:rPr>
            <a:t>Harmonisation of standard balancing </a:t>
          </a:r>
          <a:r>
            <a:rPr lang="fr-FR" err="1">
              <a:latin typeface="Calibri"/>
              <a:ea typeface="Calibri"/>
              <a:cs typeface="Calibri"/>
            </a:rPr>
            <a:t>products</a:t>
          </a:r>
          <a:endParaRPr lang="fr-FR">
            <a:latin typeface="Calibri"/>
            <a:ea typeface="Calibri"/>
            <a:cs typeface="Calibri"/>
          </a:endParaRPr>
        </a:p>
      </dgm:t>
    </dgm:pt>
    <dgm:pt modelId="{A8CADD5E-4A38-4977-A45B-8D0FCEEF36E2}" type="parTrans" cxnId="{261B041D-3A02-4F35-B826-E0EFE141A0C1}">
      <dgm:prSet/>
      <dgm:spPr/>
      <dgm:t>
        <a:bodyPr/>
        <a:lstStyle/>
        <a:p>
          <a:endParaRPr lang="fr-FR"/>
        </a:p>
      </dgm:t>
    </dgm:pt>
    <dgm:pt modelId="{D71BAA24-DF1E-4B27-AC41-B07459B55D3F}" type="sibTrans" cxnId="{261B041D-3A02-4F35-B826-E0EFE141A0C1}">
      <dgm:prSet/>
      <dgm:spPr/>
      <dgm:t>
        <a:bodyPr/>
        <a:lstStyle/>
        <a:p>
          <a:endParaRPr lang="fr-FR"/>
        </a:p>
      </dgm:t>
    </dgm:pt>
    <dgm:pt modelId="{D940D7ED-14AA-464F-AB5A-5B8FF6D2DF8C}">
      <dgm:prSet phldrT="[Texte]"/>
      <dgm:spPr/>
      <dgm:t>
        <a:bodyPr/>
        <a:lstStyle/>
        <a:p>
          <a:pPr rtl="0"/>
          <a:r>
            <a:rPr lang="fr-FR">
              <a:latin typeface="Calibri"/>
              <a:ea typeface="Calibri"/>
              <a:cs typeface="Calibri"/>
            </a:rPr>
            <a:t>Harmonisation of 15-minute </a:t>
          </a:r>
          <a:r>
            <a:rPr lang="fr-FR" err="1">
              <a:latin typeface="Calibri"/>
              <a:ea typeface="Calibri"/>
              <a:cs typeface="Calibri"/>
            </a:rPr>
            <a:t>Imbalance</a:t>
          </a:r>
          <a:r>
            <a:rPr lang="fr-FR">
              <a:latin typeface="Calibri"/>
              <a:ea typeface="Calibri"/>
              <a:cs typeface="Calibri"/>
            </a:rPr>
            <a:t> </a:t>
          </a:r>
          <a:r>
            <a:rPr lang="fr-FR" err="1">
              <a:latin typeface="Calibri"/>
              <a:ea typeface="Calibri"/>
              <a:cs typeface="Calibri"/>
            </a:rPr>
            <a:t>Settlement</a:t>
          </a:r>
          <a:r>
            <a:rPr lang="fr-FR">
              <a:latin typeface="Calibri"/>
              <a:ea typeface="Calibri"/>
              <a:cs typeface="Calibri"/>
            </a:rPr>
            <a:t> </a:t>
          </a:r>
          <a:r>
            <a:rPr lang="fr-FR" err="1">
              <a:latin typeface="Calibri"/>
              <a:ea typeface="Calibri"/>
              <a:cs typeface="Calibri"/>
            </a:rPr>
            <a:t>Period</a:t>
          </a:r>
          <a:r>
            <a:rPr lang="fr-FR">
              <a:latin typeface="Calibri"/>
              <a:ea typeface="Calibri"/>
              <a:cs typeface="Calibri"/>
            </a:rPr>
            <a:t>, for </a:t>
          </a:r>
          <a:r>
            <a:rPr lang="fr-FR" err="1">
              <a:latin typeface="Calibri"/>
              <a:ea typeface="Calibri"/>
              <a:cs typeface="Calibri"/>
            </a:rPr>
            <a:t>majority</a:t>
          </a:r>
          <a:r>
            <a:rPr lang="fr-FR">
              <a:latin typeface="Calibri"/>
              <a:ea typeface="Calibri"/>
              <a:cs typeface="Calibri"/>
            </a:rPr>
            <a:t> of countries</a:t>
          </a:r>
          <a:endParaRPr lang="fr-FR">
            <a:latin typeface="Calibri" panose="020F0502020204030204" pitchFamily="34" charset="0"/>
            <a:ea typeface="Calibri" panose="020F0502020204030204" pitchFamily="34" charset="0"/>
            <a:cs typeface="Calibri" panose="020F0502020204030204" pitchFamily="34" charset="0"/>
          </a:endParaRPr>
        </a:p>
      </dgm:t>
    </dgm:pt>
    <dgm:pt modelId="{43F51502-A6DA-4344-8BD9-8AE6EA262FFF}" type="parTrans" cxnId="{CDC7F35A-2186-4A7D-8A10-3E24C6C94663}">
      <dgm:prSet/>
      <dgm:spPr/>
      <dgm:t>
        <a:bodyPr/>
        <a:lstStyle/>
        <a:p>
          <a:endParaRPr lang="fr-FR"/>
        </a:p>
      </dgm:t>
    </dgm:pt>
    <dgm:pt modelId="{696E1C98-2449-473A-9EF9-616AA5044B17}" type="sibTrans" cxnId="{CDC7F35A-2186-4A7D-8A10-3E24C6C94663}">
      <dgm:prSet/>
      <dgm:spPr/>
      <dgm:t>
        <a:bodyPr/>
        <a:lstStyle/>
        <a:p>
          <a:endParaRPr lang="fr-FR"/>
        </a:p>
      </dgm:t>
    </dgm:pt>
    <dgm:pt modelId="{B137224A-0EF3-480C-A2E9-55AE8303844A}">
      <dgm:prSet phldrT="[Texte]"/>
      <dgm:spPr/>
      <dgm:t>
        <a:bodyPr/>
        <a:lstStyle/>
        <a:p>
          <a:pPr rtl="0"/>
          <a:r>
            <a:rPr lang="fr-FR" err="1">
              <a:latin typeface="Calibri"/>
              <a:ea typeface="Calibri"/>
              <a:cs typeface="Calibri"/>
            </a:rPr>
            <a:t>Harmonised</a:t>
          </a:r>
          <a:r>
            <a:rPr lang="fr-FR">
              <a:latin typeface="Calibri"/>
              <a:ea typeface="Calibri"/>
              <a:cs typeface="Calibri"/>
            </a:rPr>
            <a:t> Cross-Zonal </a:t>
          </a:r>
          <a:r>
            <a:rPr lang="fr-FR" err="1">
              <a:latin typeface="Calibri"/>
              <a:ea typeface="Calibri"/>
              <a:cs typeface="Calibri"/>
            </a:rPr>
            <a:t>Capacity</a:t>
          </a:r>
          <a:r>
            <a:rPr lang="fr-FR">
              <a:latin typeface="Calibri"/>
              <a:ea typeface="Calibri"/>
              <a:cs typeface="Calibri"/>
            </a:rPr>
            <a:t> Allocation (</a:t>
          </a:r>
          <a:r>
            <a:rPr lang="fr-FR" err="1">
              <a:latin typeface="Calibri"/>
              <a:ea typeface="Calibri"/>
              <a:cs typeface="Calibri"/>
            </a:rPr>
            <a:t>development</a:t>
          </a:r>
          <a:r>
            <a:rPr lang="fr-FR">
              <a:latin typeface="Calibri"/>
              <a:ea typeface="Calibri"/>
              <a:cs typeface="Calibri"/>
            </a:rPr>
            <a:t> in </a:t>
          </a:r>
          <a:r>
            <a:rPr lang="fr-FR" err="1">
              <a:latin typeface="Calibri"/>
              <a:ea typeface="Calibri"/>
              <a:cs typeface="Calibri"/>
            </a:rPr>
            <a:t>progress</a:t>
          </a:r>
          <a:r>
            <a:rPr lang="fr-FR">
              <a:latin typeface="Calibri"/>
              <a:ea typeface="Calibri"/>
              <a:cs typeface="Calibri"/>
            </a:rPr>
            <a:t>)</a:t>
          </a:r>
        </a:p>
      </dgm:t>
    </dgm:pt>
    <dgm:pt modelId="{505FE6E5-08C9-4896-9CE5-2B95EC4F0846}" type="parTrans" cxnId="{058A9814-369A-4545-9780-27647DB7CD11}">
      <dgm:prSet/>
      <dgm:spPr/>
      <dgm:t>
        <a:bodyPr/>
        <a:lstStyle/>
        <a:p>
          <a:endParaRPr lang="fr-FR"/>
        </a:p>
      </dgm:t>
    </dgm:pt>
    <dgm:pt modelId="{33728020-9C09-4A2E-ACD7-F8B457BE93F1}" type="sibTrans" cxnId="{058A9814-369A-4545-9780-27647DB7CD11}">
      <dgm:prSet/>
      <dgm:spPr/>
      <dgm:t>
        <a:bodyPr/>
        <a:lstStyle/>
        <a:p>
          <a:endParaRPr lang="fr-FR"/>
        </a:p>
      </dgm:t>
    </dgm:pt>
    <dgm:pt modelId="{D08309D9-11A3-4D17-92B3-0041A3423AC3}">
      <dgm:prSet phldrT="[Texte]"/>
      <dgm:spPr/>
      <dgm:t>
        <a:bodyPr/>
        <a:lstStyle/>
        <a:p>
          <a:pPr rtl="0"/>
          <a:r>
            <a:rPr lang="fr-FR">
              <a:latin typeface="Calibri"/>
              <a:ea typeface="Calibri"/>
              <a:cs typeface="Calibri"/>
            </a:rPr>
            <a:t>Market-</a:t>
          </a:r>
          <a:r>
            <a:rPr lang="fr-FR" err="1">
              <a:latin typeface="Calibri"/>
              <a:ea typeface="Calibri"/>
              <a:cs typeface="Calibri"/>
            </a:rPr>
            <a:t>based</a:t>
          </a:r>
          <a:r>
            <a:rPr lang="fr-FR">
              <a:latin typeface="Calibri"/>
              <a:ea typeface="Calibri"/>
              <a:cs typeface="Calibri"/>
            </a:rPr>
            <a:t> </a:t>
          </a:r>
          <a:r>
            <a:rPr lang="fr-FR" err="1">
              <a:latin typeface="Calibri"/>
              <a:ea typeface="Calibri"/>
              <a:cs typeface="Calibri"/>
            </a:rPr>
            <a:t>procurement</a:t>
          </a:r>
          <a:r>
            <a:rPr lang="fr-FR">
              <a:latin typeface="Calibri"/>
              <a:ea typeface="Calibri"/>
              <a:cs typeface="Calibri"/>
            </a:rPr>
            <a:t> of balancing </a:t>
          </a:r>
          <a:r>
            <a:rPr lang="fr-FR" err="1">
              <a:latin typeface="Calibri"/>
              <a:ea typeface="Calibri"/>
              <a:cs typeface="Calibri"/>
            </a:rPr>
            <a:t>energy</a:t>
          </a:r>
          <a:r>
            <a:rPr lang="fr-FR">
              <a:latin typeface="Calibri"/>
              <a:ea typeface="Calibri"/>
              <a:cs typeface="Calibri"/>
            </a:rPr>
            <a:t> and balancing </a:t>
          </a:r>
          <a:r>
            <a:rPr lang="fr-FR" err="1">
              <a:latin typeface="Calibri"/>
              <a:ea typeface="Calibri"/>
              <a:cs typeface="Calibri"/>
            </a:rPr>
            <a:t>capacity</a:t>
          </a:r>
          <a:endParaRPr lang="fr-FR">
            <a:latin typeface="Calibri"/>
            <a:ea typeface="Calibri"/>
            <a:cs typeface="Calibri"/>
          </a:endParaRPr>
        </a:p>
      </dgm:t>
    </dgm:pt>
    <dgm:pt modelId="{10079C1F-17B0-48FE-B37E-3959040F3EE6}" type="parTrans" cxnId="{7054A6AB-8855-4228-A6A1-3BC00E92038A}">
      <dgm:prSet/>
      <dgm:spPr/>
      <dgm:t>
        <a:bodyPr/>
        <a:lstStyle/>
        <a:p>
          <a:endParaRPr lang="fr-FR"/>
        </a:p>
      </dgm:t>
    </dgm:pt>
    <dgm:pt modelId="{67750E0E-AFED-43A7-860B-757AF9C449B9}" type="sibTrans" cxnId="{7054A6AB-8855-4228-A6A1-3BC00E92038A}">
      <dgm:prSet/>
      <dgm:spPr/>
      <dgm:t>
        <a:bodyPr/>
        <a:lstStyle/>
        <a:p>
          <a:endParaRPr lang="fr-FR"/>
        </a:p>
      </dgm:t>
    </dgm:pt>
    <dgm:pt modelId="{6DF26C79-000B-4C23-B2AE-39415DBD8475}">
      <dgm:prSet phldrT="[Texte]"/>
      <dgm:spPr/>
      <dgm:t>
        <a:bodyPr/>
        <a:lstStyle/>
        <a:p>
          <a:r>
            <a:rPr lang="fr-FR" err="1">
              <a:latin typeface="Calibri"/>
              <a:ea typeface="Calibri"/>
              <a:cs typeface="Calibri"/>
            </a:rPr>
            <a:t>Imbalance</a:t>
          </a:r>
          <a:r>
            <a:rPr lang="fr-FR">
              <a:latin typeface="Calibri"/>
              <a:ea typeface="Calibri"/>
              <a:cs typeface="Calibri"/>
            </a:rPr>
            <a:t> </a:t>
          </a:r>
          <a:r>
            <a:rPr lang="fr-FR" err="1">
              <a:latin typeface="Calibri"/>
              <a:ea typeface="Calibri"/>
              <a:cs typeface="Calibri"/>
            </a:rPr>
            <a:t>Settlement</a:t>
          </a:r>
          <a:r>
            <a:rPr lang="fr-FR">
              <a:latin typeface="Calibri"/>
              <a:ea typeface="Calibri"/>
              <a:cs typeface="Calibri"/>
            </a:rPr>
            <a:t> Harmonisation </a:t>
          </a:r>
          <a:r>
            <a:rPr lang="fr-FR" err="1">
              <a:latin typeface="Calibri"/>
              <a:ea typeface="Calibri"/>
              <a:cs typeface="Calibri"/>
            </a:rPr>
            <a:t>methodology</a:t>
          </a:r>
          <a:r>
            <a:rPr lang="fr-FR">
              <a:latin typeface="Calibri"/>
              <a:ea typeface="Calibri"/>
              <a:cs typeface="Calibri"/>
            </a:rPr>
            <a:t> </a:t>
          </a:r>
          <a:r>
            <a:rPr lang="fr-FR" err="1">
              <a:latin typeface="Calibri"/>
              <a:ea typeface="Calibri"/>
              <a:cs typeface="Calibri"/>
            </a:rPr>
            <a:t>implementation</a:t>
          </a:r>
          <a:endParaRPr lang="fr-FR">
            <a:latin typeface="Calibri"/>
            <a:ea typeface="Calibri"/>
            <a:cs typeface="Calibri"/>
          </a:endParaRPr>
        </a:p>
      </dgm:t>
    </dgm:pt>
    <dgm:pt modelId="{726B2688-1F49-479C-8343-9F0669BE18DD}" type="parTrans" cxnId="{1DD1D962-8099-4258-B838-9F191F10C862}">
      <dgm:prSet/>
      <dgm:spPr/>
      <dgm:t>
        <a:bodyPr/>
        <a:lstStyle/>
        <a:p>
          <a:endParaRPr lang="fr-FR"/>
        </a:p>
      </dgm:t>
    </dgm:pt>
    <dgm:pt modelId="{BE0893F5-7E0D-4C92-917F-D68DDC0C5F42}" type="sibTrans" cxnId="{1DD1D962-8099-4258-B838-9F191F10C862}">
      <dgm:prSet/>
      <dgm:spPr/>
      <dgm:t>
        <a:bodyPr/>
        <a:lstStyle/>
        <a:p>
          <a:endParaRPr lang="fr-FR"/>
        </a:p>
      </dgm:t>
    </dgm:pt>
    <dgm:pt modelId="{E3241870-E08E-4B90-A065-BF8A073AD8DB}" type="pres">
      <dgm:prSet presAssocID="{86684BA3-71F2-4E44-BACF-77895765ACDC}" presName="Name0" presStyleCnt="0">
        <dgm:presLayoutVars>
          <dgm:chMax val="7"/>
          <dgm:chPref val="7"/>
          <dgm:dir/>
        </dgm:presLayoutVars>
      </dgm:prSet>
      <dgm:spPr/>
    </dgm:pt>
    <dgm:pt modelId="{C255C78D-7D9A-4380-8797-C397CBBB78E8}" type="pres">
      <dgm:prSet presAssocID="{86684BA3-71F2-4E44-BACF-77895765ACDC}" presName="Name1" presStyleCnt="0"/>
      <dgm:spPr/>
    </dgm:pt>
    <dgm:pt modelId="{46A86CC3-5979-42E3-B8C0-D401E46EC112}" type="pres">
      <dgm:prSet presAssocID="{86684BA3-71F2-4E44-BACF-77895765ACDC}" presName="cycle" presStyleCnt="0"/>
      <dgm:spPr/>
    </dgm:pt>
    <dgm:pt modelId="{D69CE195-1C92-45CC-B99F-95A40313F041}" type="pres">
      <dgm:prSet presAssocID="{86684BA3-71F2-4E44-BACF-77895765ACDC}" presName="srcNode" presStyleLbl="node1" presStyleIdx="0" presStyleCnt="6"/>
      <dgm:spPr/>
    </dgm:pt>
    <dgm:pt modelId="{2A1FC569-0A7E-4942-9F4A-A3285CC7377F}" type="pres">
      <dgm:prSet presAssocID="{86684BA3-71F2-4E44-BACF-77895765ACDC}" presName="conn" presStyleLbl="parChTrans1D2" presStyleIdx="0" presStyleCnt="1"/>
      <dgm:spPr/>
    </dgm:pt>
    <dgm:pt modelId="{E0F176C3-333B-480E-B62D-631F266A5759}" type="pres">
      <dgm:prSet presAssocID="{86684BA3-71F2-4E44-BACF-77895765ACDC}" presName="extraNode" presStyleLbl="node1" presStyleIdx="0" presStyleCnt="6"/>
      <dgm:spPr/>
    </dgm:pt>
    <dgm:pt modelId="{975BFFBA-B857-4A64-83CC-91639C92D68E}" type="pres">
      <dgm:prSet presAssocID="{86684BA3-71F2-4E44-BACF-77895765ACDC}" presName="dstNode" presStyleLbl="node1" presStyleIdx="0" presStyleCnt="6"/>
      <dgm:spPr/>
    </dgm:pt>
    <dgm:pt modelId="{A6A6EDD6-969F-4D2C-8F7C-AD02E49D42C6}" type="pres">
      <dgm:prSet presAssocID="{60F1715D-8F1D-4A92-BB82-36F36A5B591D}" presName="text_1" presStyleLbl="node1" presStyleIdx="0" presStyleCnt="6">
        <dgm:presLayoutVars>
          <dgm:bulletEnabled val="1"/>
        </dgm:presLayoutVars>
      </dgm:prSet>
      <dgm:spPr/>
    </dgm:pt>
    <dgm:pt modelId="{10086D48-CE26-48CB-9749-24241FB9EDED}" type="pres">
      <dgm:prSet presAssocID="{60F1715D-8F1D-4A92-BB82-36F36A5B591D}" presName="accent_1" presStyleCnt="0"/>
      <dgm:spPr/>
    </dgm:pt>
    <dgm:pt modelId="{C24C398D-6794-489F-8B12-947CFF9FB395}" type="pres">
      <dgm:prSet presAssocID="{60F1715D-8F1D-4A92-BB82-36F36A5B591D}" presName="accentRepeatNode" presStyleLbl="solidFgAcc1" presStyleIdx="0" presStyleCnt="6"/>
      <dgm:spPr/>
    </dgm:pt>
    <dgm:pt modelId="{4D679A4F-CF18-4837-B3BD-8952BC1D5B78}" type="pres">
      <dgm:prSet presAssocID="{8D1A8EE8-B648-42F0-83F5-58A1ADE514D8}" presName="text_2" presStyleLbl="node1" presStyleIdx="1" presStyleCnt="6">
        <dgm:presLayoutVars>
          <dgm:bulletEnabled val="1"/>
        </dgm:presLayoutVars>
      </dgm:prSet>
      <dgm:spPr/>
    </dgm:pt>
    <dgm:pt modelId="{CF6D0C98-F1AB-44F6-A870-70EF187F3CE7}" type="pres">
      <dgm:prSet presAssocID="{8D1A8EE8-B648-42F0-83F5-58A1ADE514D8}" presName="accent_2" presStyleCnt="0"/>
      <dgm:spPr/>
    </dgm:pt>
    <dgm:pt modelId="{9A294829-F9C9-439B-BF4F-A5225D1933D0}" type="pres">
      <dgm:prSet presAssocID="{8D1A8EE8-B648-42F0-83F5-58A1ADE514D8}" presName="accentRepeatNode" presStyleLbl="solidFgAcc1" presStyleIdx="1" presStyleCnt="6"/>
      <dgm:spPr/>
    </dgm:pt>
    <dgm:pt modelId="{025D3191-8E34-4FDB-9777-46913029D55D}" type="pres">
      <dgm:prSet presAssocID="{D940D7ED-14AA-464F-AB5A-5B8FF6D2DF8C}" presName="text_3" presStyleLbl="node1" presStyleIdx="2" presStyleCnt="6">
        <dgm:presLayoutVars>
          <dgm:bulletEnabled val="1"/>
        </dgm:presLayoutVars>
      </dgm:prSet>
      <dgm:spPr/>
    </dgm:pt>
    <dgm:pt modelId="{0864C1CC-4B3C-4086-B452-B176E85C140D}" type="pres">
      <dgm:prSet presAssocID="{D940D7ED-14AA-464F-AB5A-5B8FF6D2DF8C}" presName="accent_3" presStyleCnt="0"/>
      <dgm:spPr/>
    </dgm:pt>
    <dgm:pt modelId="{7520F256-053E-4F6A-B4C0-178E660C76FF}" type="pres">
      <dgm:prSet presAssocID="{D940D7ED-14AA-464F-AB5A-5B8FF6D2DF8C}" presName="accentRepeatNode" presStyleLbl="solidFgAcc1" presStyleIdx="2" presStyleCnt="6"/>
      <dgm:spPr/>
    </dgm:pt>
    <dgm:pt modelId="{027E00AB-FF57-4A02-98FA-33F0128AED7E}" type="pres">
      <dgm:prSet presAssocID="{B137224A-0EF3-480C-A2E9-55AE8303844A}" presName="text_4" presStyleLbl="node1" presStyleIdx="3" presStyleCnt="6">
        <dgm:presLayoutVars>
          <dgm:bulletEnabled val="1"/>
        </dgm:presLayoutVars>
      </dgm:prSet>
      <dgm:spPr/>
    </dgm:pt>
    <dgm:pt modelId="{FD8E0A86-EEFE-446A-9F12-250664BD0671}" type="pres">
      <dgm:prSet presAssocID="{B137224A-0EF3-480C-A2E9-55AE8303844A}" presName="accent_4" presStyleCnt="0"/>
      <dgm:spPr/>
    </dgm:pt>
    <dgm:pt modelId="{A488D12B-43C6-45C5-9018-2D2593386B26}" type="pres">
      <dgm:prSet presAssocID="{B137224A-0EF3-480C-A2E9-55AE8303844A}" presName="accentRepeatNode" presStyleLbl="solidFgAcc1" presStyleIdx="3" presStyleCnt="6"/>
      <dgm:spPr/>
    </dgm:pt>
    <dgm:pt modelId="{167DA1F9-29AD-4BA2-8E5F-27E8C0E34EA3}" type="pres">
      <dgm:prSet presAssocID="{D08309D9-11A3-4D17-92B3-0041A3423AC3}" presName="text_5" presStyleLbl="node1" presStyleIdx="4" presStyleCnt="6">
        <dgm:presLayoutVars>
          <dgm:bulletEnabled val="1"/>
        </dgm:presLayoutVars>
      </dgm:prSet>
      <dgm:spPr/>
    </dgm:pt>
    <dgm:pt modelId="{561564B2-2F73-423F-9B6F-7D6404C2D46C}" type="pres">
      <dgm:prSet presAssocID="{D08309D9-11A3-4D17-92B3-0041A3423AC3}" presName="accent_5" presStyleCnt="0"/>
      <dgm:spPr/>
    </dgm:pt>
    <dgm:pt modelId="{1CFC7DDA-7DE7-4CD3-9C6A-3C8F448202E4}" type="pres">
      <dgm:prSet presAssocID="{D08309D9-11A3-4D17-92B3-0041A3423AC3}" presName="accentRepeatNode" presStyleLbl="solidFgAcc1" presStyleIdx="4" presStyleCnt="6"/>
      <dgm:spPr/>
    </dgm:pt>
    <dgm:pt modelId="{851AC76D-4098-4EB3-A6A6-9FA85147973A}" type="pres">
      <dgm:prSet presAssocID="{6DF26C79-000B-4C23-B2AE-39415DBD8475}" presName="text_6" presStyleLbl="node1" presStyleIdx="5" presStyleCnt="6">
        <dgm:presLayoutVars>
          <dgm:bulletEnabled val="1"/>
        </dgm:presLayoutVars>
      </dgm:prSet>
      <dgm:spPr/>
    </dgm:pt>
    <dgm:pt modelId="{5230CC51-3B6C-4732-9E06-3CF43C10759F}" type="pres">
      <dgm:prSet presAssocID="{6DF26C79-000B-4C23-B2AE-39415DBD8475}" presName="accent_6" presStyleCnt="0"/>
      <dgm:spPr/>
    </dgm:pt>
    <dgm:pt modelId="{555C2278-9DBF-4A4A-B9D9-39DD288B2BB2}" type="pres">
      <dgm:prSet presAssocID="{6DF26C79-000B-4C23-B2AE-39415DBD8475}" presName="accentRepeatNode" presStyleLbl="solidFgAcc1" presStyleIdx="5" presStyleCnt="6"/>
      <dgm:spPr/>
    </dgm:pt>
  </dgm:ptLst>
  <dgm:cxnLst>
    <dgm:cxn modelId="{058A9814-369A-4545-9780-27647DB7CD11}" srcId="{86684BA3-71F2-4E44-BACF-77895765ACDC}" destId="{B137224A-0EF3-480C-A2E9-55AE8303844A}" srcOrd="3" destOrd="0" parTransId="{505FE6E5-08C9-4896-9CE5-2B95EC4F0846}" sibTransId="{33728020-9C09-4A2E-ACD7-F8B457BE93F1}"/>
    <dgm:cxn modelId="{261B041D-3A02-4F35-B826-E0EFE141A0C1}" srcId="{86684BA3-71F2-4E44-BACF-77895765ACDC}" destId="{8D1A8EE8-B648-42F0-83F5-58A1ADE514D8}" srcOrd="1" destOrd="0" parTransId="{A8CADD5E-4A38-4977-A45B-8D0FCEEF36E2}" sibTransId="{D71BAA24-DF1E-4B27-AC41-B07459B55D3F}"/>
    <dgm:cxn modelId="{4B9BE621-EB76-4CCA-8FE3-32ACD65676DD}" type="presOf" srcId="{60F1715D-8F1D-4A92-BB82-36F36A5B591D}" destId="{A6A6EDD6-969F-4D2C-8F7C-AD02E49D42C6}" srcOrd="0" destOrd="0" presId="urn:microsoft.com/office/officeart/2008/layout/VerticalCurvedList"/>
    <dgm:cxn modelId="{1DD1D962-8099-4258-B838-9F191F10C862}" srcId="{86684BA3-71F2-4E44-BACF-77895765ACDC}" destId="{6DF26C79-000B-4C23-B2AE-39415DBD8475}" srcOrd="5" destOrd="0" parTransId="{726B2688-1F49-479C-8343-9F0669BE18DD}" sibTransId="{BE0893F5-7E0D-4C92-917F-D68DDC0C5F42}"/>
    <dgm:cxn modelId="{5FA9AD4D-39D5-4788-B70D-0AB56DB2B738}" type="presOf" srcId="{D940D7ED-14AA-464F-AB5A-5B8FF6D2DF8C}" destId="{025D3191-8E34-4FDB-9777-46913029D55D}" srcOrd="0" destOrd="0" presId="urn:microsoft.com/office/officeart/2008/layout/VerticalCurvedList"/>
    <dgm:cxn modelId="{02829054-A202-48B0-A6FF-E10F5EC48024}" type="presOf" srcId="{05CCC102-57A1-4542-9132-B5999C9CCA86}" destId="{2A1FC569-0A7E-4942-9F4A-A3285CC7377F}" srcOrd="0" destOrd="0" presId="urn:microsoft.com/office/officeart/2008/layout/VerticalCurvedList"/>
    <dgm:cxn modelId="{C218EE74-ED0A-4AB4-8A78-3625A41AAA73}" type="presOf" srcId="{8D1A8EE8-B648-42F0-83F5-58A1ADE514D8}" destId="{4D679A4F-CF18-4837-B3BD-8952BC1D5B78}" srcOrd="0" destOrd="0" presId="urn:microsoft.com/office/officeart/2008/layout/VerticalCurvedList"/>
    <dgm:cxn modelId="{CDC7F35A-2186-4A7D-8A10-3E24C6C94663}" srcId="{86684BA3-71F2-4E44-BACF-77895765ACDC}" destId="{D940D7ED-14AA-464F-AB5A-5B8FF6D2DF8C}" srcOrd="2" destOrd="0" parTransId="{43F51502-A6DA-4344-8BD9-8AE6EA262FFF}" sibTransId="{696E1C98-2449-473A-9EF9-616AA5044B17}"/>
    <dgm:cxn modelId="{C457067D-7D21-4DF5-A88B-4C00D45B86E3}" type="presOf" srcId="{6DF26C79-000B-4C23-B2AE-39415DBD8475}" destId="{851AC76D-4098-4EB3-A6A6-9FA85147973A}" srcOrd="0" destOrd="0" presId="urn:microsoft.com/office/officeart/2008/layout/VerticalCurvedList"/>
    <dgm:cxn modelId="{648F808F-40F6-45FB-9412-287F91BC2AC6}" srcId="{86684BA3-71F2-4E44-BACF-77895765ACDC}" destId="{60F1715D-8F1D-4A92-BB82-36F36A5B591D}" srcOrd="0" destOrd="0" parTransId="{387BCD2F-E5D3-4036-B546-A7115E62CCC1}" sibTransId="{05CCC102-57A1-4542-9132-B5999C9CCA86}"/>
    <dgm:cxn modelId="{7054A6AB-8855-4228-A6A1-3BC00E92038A}" srcId="{86684BA3-71F2-4E44-BACF-77895765ACDC}" destId="{D08309D9-11A3-4D17-92B3-0041A3423AC3}" srcOrd="4" destOrd="0" parTransId="{10079C1F-17B0-48FE-B37E-3959040F3EE6}" sibTransId="{67750E0E-AFED-43A7-860B-757AF9C449B9}"/>
    <dgm:cxn modelId="{BB41E7CE-10C8-4A79-BE8B-CEE2E9A459B2}" type="presOf" srcId="{86684BA3-71F2-4E44-BACF-77895765ACDC}" destId="{E3241870-E08E-4B90-A065-BF8A073AD8DB}" srcOrd="0" destOrd="0" presId="urn:microsoft.com/office/officeart/2008/layout/VerticalCurvedList"/>
    <dgm:cxn modelId="{AB6015CF-2E40-4960-9AA4-246AF7156B40}" type="presOf" srcId="{D08309D9-11A3-4D17-92B3-0041A3423AC3}" destId="{167DA1F9-29AD-4BA2-8E5F-27E8C0E34EA3}" srcOrd="0" destOrd="0" presId="urn:microsoft.com/office/officeart/2008/layout/VerticalCurvedList"/>
    <dgm:cxn modelId="{A015E7F3-8E8A-4CE2-BDA9-35197101B724}" type="presOf" srcId="{B137224A-0EF3-480C-A2E9-55AE8303844A}" destId="{027E00AB-FF57-4A02-98FA-33F0128AED7E}" srcOrd="0" destOrd="0" presId="urn:microsoft.com/office/officeart/2008/layout/VerticalCurvedList"/>
    <dgm:cxn modelId="{08A5DA30-1911-4843-B211-206A918B40C2}" type="presParOf" srcId="{E3241870-E08E-4B90-A065-BF8A073AD8DB}" destId="{C255C78D-7D9A-4380-8797-C397CBBB78E8}" srcOrd="0" destOrd="0" presId="urn:microsoft.com/office/officeart/2008/layout/VerticalCurvedList"/>
    <dgm:cxn modelId="{270F5BB4-FCB3-4F24-9CD4-B779C3ABD346}" type="presParOf" srcId="{C255C78D-7D9A-4380-8797-C397CBBB78E8}" destId="{46A86CC3-5979-42E3-B8C0-D401E46EC112}" srcOrd="0" destOrd="0" presId="urn:microsoft.com/office/officeart/2008/layout/VerticalCurvedList"/>
    <dgm:cxn modelId="{0BCE0B8C-F73B-4BCE-82C1-EBB695B2B9DC}" type="presParOf" srcId="{46A86CC3-5979-42E3-B8C0-D401E46EC112}" destId="{D69CE195-1C92-45CC-B99F-95A40313F041}" srcOrd="0" destOrd="0" presId="urn:microsoft.com/office/officeart/2008/layout/VerticalCurvedList"/>
    <dgm:cxn modelId="{19DE48D5-F647-460D-B6E4-8856ED8897B9}" type="presParOf" srcId="{46A86CC3-5979-42E3-B8C0-D401E46EC112}" destId="{2A1FC569-0A7E-4942-9F4A-A3285CC7377F}" srcOrd="1" destOrd="0" presId="urn:microsoft.com/office/officeart/2008/layout/VerticalCurvedList"/>
    <dgm:cxn modelId="{7DFE4D6B-8182-40FE-B143-C18C2FBBFEC6}" type="presParOf" srcId="{46A86CC3-5979-42E3-B8C0-D401E46EC112}" destId="{E0F176C3-333B-480E-B62D-631F266A5759}" srcOrd="2" destOrd="0" presId="urn:microsoft.com/office/officeart/2008/layout/VerticalCurvedList"/>
    <dgm:cxn modelId="{94F4350F-76F1-4255-84BE-A69249AC07B0}" type="presParOf" srcId="{46A86CC3-5979-42E3-B8C0-D401E46EC112}" destId="{975BFFBA-B857-4A64-83CC-91639C92D68E}" srcOrd="3" destOrd="0" presId="urn:microsoft.com/office/officeart/2008/layout/VerticalCurvedList"/>
    <dgm:cxn modelId="{9FF54397-5FAE-4A8B-B447-A8671AA9972D}" type="presParOf" srcId="{C255C78D-7D9A-4380-8797-C397CBBB78E8}" destId="{A6A6EDD6-969F-4D2C-8F7C-AD02E49D42C6}" srcOrd="1" destOrd="0" presId="urn:microsoft.com/office/officeart/2008/layout/VerticalCurvedList"/>
    <dgm:cxn modelId="{4157F775-DE28-4BB3-A162-BB73FA7FB97F}" type="presParOf" srcId="{C255C78D-7D9A-4380-8797-C397CBBB78E8}" destId="{10086D48-CE26-48CB-9749-24241FB9EDED}" srcOrd="2" destOrd="0" presId="urn:microsoft.com/office/officeart/2008/layout/VerticalCurvedList"/>
    <dgm:cxn modelId="{BB6A4D0F-DBA8-4F0D-85D4-5CD84842A4AA}" type="presParOf" srcId="{10086D48-CE26-48CB-9749-24241FB9EDED}" destId="{C24C398D-6794-489F-8B12-947CFF9FB395}" srcOrd="0" destOrd="0" presId="urn:microsoft.com/office/officeart/2008/layout/VerticalCurvedList"/>
    <dgm:cxn modelId="{5FA7AC77-4269-4CB0-B648-0B6C52FD7944}" type="presParOf" srcId="{C255C78D-7D9A-4380-8797-C397CBBB78E8}" destId="{4D679A4F-CF18-4837-B3BD-8952BC1D5B78}" srcOrd="3" destOrd="0" presId="urn:microsoft.com/office/officeart/2008/layout/VerticalCurvedList"/>
    <dgm:cxn modelId="{2D836AE9-7C69-43BD-A1DF-365A0C01721C}" type="presParOf" srcId="{C255C78D-7D9A-4380-8797-C397CBBB78E8}" destId="{CF6D0C98-F1AB-44F6-A870-70EF187F3CE7}" srcOrd="4" destOrd="0" presId="urn:microsoft.com/office/officeart/2008/layout/VerticalCurvedList"/>
    <dgm:cxn modelId="{84C27FFA-710E-4634-9C7D-BD059B07330B}" type="presParOf" srcId="{CF6D0C98-F1AB-44F6-A870-70EF187F3CE7}" destId="{9A294829-F9C9-439B-BF4F-A5225D1933D0}" srcOrd="0" destOrd="0" presId="urn:microsoft.com/office/officeart/2008/layout/VerticalCurvedList"/>
    <dgm:cxn modelId="{81EC3F15-244C-4C57-9567-0FFC74A866DE}" type="presParOf" srcId="{C255C78D-7D9A-4380-8797-C397CBBB78E8}" destId="{025D3191-8E34-4FDB-9777-46913029D55D}" srcOrd="5" destOrd="0" presId="urn:microsoft.com/office/officeart/2008/layout/VerticalCurvedList"/>
    <dgm:cxn modelId="{63BD9C09-19FC-4C8E-862A-99589DA9B4AD}" type="presParOf" srcId="{C255C78D-7D9A-4380-8797-C397CBBB78E8}" destId="{0864C1CC-4B3C-4086-B452-B176E85C140D}" srcOrd="6" destOrd="0" presId="urn:microsoft.com/office/officeart/2008/layout/VerticalCurvedList"/>
    <dgm:cxn modelId="{A91F6E69-02B2-475B-8C6C-F7E6794B5D54}" type="presParOf" srcId="{0864C1CC-4B3C-4086-B452-B176E85C140D}" destId="{7520F256-053E-4F6A-B4C0-178E660C76FF}" srcOrd="0" destOrd="0" presId="urn:microsoft.com/office/officeart/2008/layout/VerticalCurvedList"/>
    <dgm:cxn modelId="{283168D5-27F4-4834-BDB5-39F51B5C11CF}" type="presParOf" srcId="{C255C78D-7D9A-4380-8797-C397CBBB78E8}" destId="{027E00AB-FF57-4A02-98FA-33F0128AED7E}" srcOrd="7" destOrd="0" presId="urn:microsoft.com/office/officeart/2008/layout/VerticalCurvedList"/>
    <dgm:cxn modelId="{3EB73204-2A86-4BFA-9168-1D15824856FF}" type="presParOf" srcId="{C255C78D-7D9A-4380-8797-C397CBBB78E8}" destId="{FD8E0A86-EEFE-446A-9F12-250664BD0671}" srcOrd="8" destOrd="0" presId="urn:microsoft.com/office/officeart/2008/layout/VerticalCurvedList"/>
    <dgm:cxn modelId="{838CAF17-60C1-40CF-8ED0-8F3CFBFB7A0C}" type="presParOf" srcId="{FD8E0A86-EEFE-446A-9F12-250664BD0671}" destId="{A488D12B-43C6-45C5-9018-2D2593386B26}" srcOrd="0" destOrd="0" presId="urn:microsoft.com/office/officeart/2008/layout/VerticalCurvedList"/>
    <dgm:cxn modelId="{0BD3864B-6716-4F5F-922B-C30B6A65B192}" type="presParOf" srcId="{C255C78D-7D9A-4380-8797-C397CBBB78E8}" destId="{167DA1F9-29AD-4BA2-8E5F-27E8C0E34EA3}" srcOrd="9" destOrd="0" presId="urn:microsoft.com/office/officeart/2008/layout/VerticalCurvedList"/>
    <dgm:cxn modelId="{83875F59-E4CF-4CFC-BCDC-CF57D3D4E90A}" type="presParOf" srcId="{C255C78D-7D9A-4380-8797-C397CBBB78E8}" destId="{561564B2-2F73-423F-9B6F-7D6404C2D46C}" srcOrd="10" destOrd="0" presId="urn:microsoft.com/office/officeart/2008/layout/VerticalCurvedList"/>
    <dgm:cxn modelId="{9D4A43D5-850F-41D1-A59B-368FF10DA7EF}" type="presParOf" srcId="{561564B2-2F73-423F-9B6F-7D6404C2D46C}" destId="{1CFC7DDA-7DE7-4CD3-9C6A-3C8F448202E4}" srcOrd="0" destOrd="0" presId="urn:microsoft.com/office/officeart/2008/layout/VerticalCurvedList"/>
    <dgm:cxn modelId="{F4A7F839-380F-453C-959E-C59B2E04F412}" type="presParOf" srcId="{C255C78D-7D9A-4380-8797-C397CBBB78E8}" destId="{851AC76D-4098-4EB3-A6A6-9FA85147973A}" srcOrd="11" destOrd="0" presId="urn:microsoft.com/office/officeart/2008/layout/VerticalCurvedList"/>
    <dgm:cxn modelId="{ADBCA32F-91E1-4BC3-98A2-CDD78E90B192}" type="presParOf" srcId="{C255C78D-7D9A-4380-8797-C397CBBB78E8}" destId="{5230CC51-3B6C-4732-9E06-3CF43C10759F}" srcOrd="12" destOrd="0" presId="urn:microsoft.com/office/officeart/2008/layout/VerticalCurvedList"/>
    <dgm:cxn modelId="{7E734ABE-9E67-4557-AF6F-143FA936CD0D}" type="presParOf" srcId="{5230CC51-3B6C-4732-9E06-3CF43C10759F}" destId="{555C2278-9DBF-4A4A-B9D9-39DD288B2BB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9553A-2CF3-4DEA-AB3F-F65A55D7581E}">
      <dsp:nvSpPr>
        <dsp:cNvPr id="0" name=""/>
        <dsp:cNvSpPr/>
      </dsp:nvSpPr>
      <dsp:spPr>
        <a:xfrm rot="16200000">
          <a:off x="-88930" y="95294"/>
          <a:ext cx="3059856" cy="2869266"/>
        </a:xfrm>
        <a:prstGeom prst="flowChartManualOperation">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1</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a:latin typeface="Calibri" panose="020F0502020204030204" pitchFamily="34" charset="0"/>
              <a:cs typeface="Calibri" panose="020F0502020204030204" pitchFamily="34" charset="0"/>
            </a:rPr>
            <a:t>Bullet 1</a:t>
          </a:r>
          <a:endParaRPr lang="de-DE" sz="180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de-DE" sz="1800" kern="1200">
              <a:latin typeface="Calibri" panose="020F0502020204030204" pitchFamily="34" charset="0"/>
              <a:cs typeface="Calibri" panose="020F0502020204030204" pitchFamily="34" charset="0"/>
            </a:rPr>
            <a:t>Bullet 2</a:t>
          </a:r>
        </a:p>
      </dsp:txBody>
      <dsp:txXfrm rot="5400000">
        <a:off x="6365" y="611970"/>
        <a:ext cx="2869266" cy="1835914"/>
      </dsp:txXfrm>
    </dsp:sp>
    <dsp:sp modelId="{32C5A92E-6BF7-4147-8D3B-45A0624571ED}">
      <dsp:nvSpPr>
        <dsp:cNvPr id="0" name=""/>
        <dsp:cNvSpPr/>
      </dsp:nvSpPr>
      <dsp:spPr>
        <a:xfrm rot="16200000">
          <a:off x="2779300" y="95294"/>
          <a:ext cx="3059856" cy="2869266"/>
        </a:xfrm>
        <a:prstGeom prst="flowChartManualOperation">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2874595" y="611970"/>
        <a:ext cx="2869266" cy="1835914"/>
      </dsp:txXfrm>
    </dsp:sp>
    <dsp:sp modelId="{0D7987FC-DBC8-4B03-95AC-7CE716B69BC3}">
      <dsp:nvSpPr>
        <dsp:cNvPr id="0" name=""/>
        <dsp:cNvSpPr/>
      </dsp:nvSpPr>
      <dsp:spPr>
        <a:xfrm rot="16200000">
          <a:off x="5647663" y="95294"/>
          <a:ext cx="3059856" cy="2869266"/>
        </a:xfrm>
        <a:prstGeom prst="flowChartManualOperation">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ctr" defTabSz="800100">
            <a:lnSpc>
              <a:spcPct val="90000"/>
            </a:lnSpc>
            <a:spcBef>
              <a:spcPct val="0"/>
            </a:spcBef>
            <a:spcAft>
              <a:spcPct val="35000"/>
            </a:spcAft>
            <a:buNone/>
          </a:pPr>
          <a:endParaRPr lang="de-DE" sz="180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5742958" y="611970"/>
        <a:ext cx="2869266" cy="1835914"/>
      </dsp:txXfrm>
    </dsp:sp>
    <dsp:sp modelId="{64FECA9A-90D8-40C5-9C04-32EF5BF4A107}">
      <dsp:nvSpPr>
        <dsp:cNvPr id="0" name=""/>
        <dsp:cNvSpPr/>
      </dsp:nvSpPr>
      <dsp:spPr>
        <a:xfrm rot="16200000">
          <a:off x="8515124" y="95294"/>
          <a:ext cx="3059856" cy="2869266"/>
        </a:xfrm>
        <a:prstGeom prst="flowChartManualOperation">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sp:txBody>
      <dsp:txXfrm rot="5400000">
        <a:off x="8610419" y="611970"/>
        <a:ext cx="2869266" cy="18359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9553A-2CF3-4DEA-AB3F-F65A55D7581E}">
      <dsp:nvSpPr>
        <dsp:cNvPr id="0" name=""/>
        <dsp:cNvSpPr/>
      </dsp:nvSpPr>
      <dsp:spPr>
        <a:xfrm rot="16200000">
          <a:off x="-88930" y="95294"/>
          <a:ext cx="3059856" cy="2869266"/>
        </a:xfrm>
        <a:prstGeom prst="flowChartManualOperation">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1</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a:latin typeface="Calibri" panose="020F0502020204030204" pitchFamily="34" charset="0"/>
              <a:cs typeface="Calibri" panose="020F0502020204030204" pitchFamily="34" charset="0"/>
            </a:rPr>
            <a:t>Bullet 1</a:t>
          </a:r>
          <a:endParaRPr lang="de-DE" sz="180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de-DE" sz="1800" kern="1200">
              <a:latin typeface="Calibri" panose="020F0502020204030204" pitchFamily="34" charset="0"/>
              <a:cs typeface="Calibri" panose="020F0502020204030204" pitchFamily="34" charset="0"/>
            </a:rPr>
            <a:t>Bullet 2</a:t>
          </a:r>
        </a:p>
      </dsp:txBody>
      <dsp:txXfrm rot="5400000">
        <a:off x="6365" y="611970"/>
        <a:ext cx="2869266" cy="1835914"/>
      </dsp:txXfrm>
    </dsp:sp>
    <dsp:sp modelId="{32C5A92E-6BF7-4147-8D3B-45A0624571ED}">
      <dsp:nvSpPr>
        <dsp:cNvPr id="0" name=""/>
        <dsp:cNvSpPr/>
      </dsp:nvSpPr>
      <dsp:spPr>
        <a:xfrm rot="16200000">
          <a:off x="2779300" y="95294"/>
          <a:ext cx="3059856" cy="2869266"/>
        </a:xfrm>
        <a:prstGeom prst="flowChartManualOperation">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2874595" y="611970"/>
        <a:ext cx="2869266" cy="1835914"/>
      </dsp:txXfrm>
    </dsp:sp>
    <dsp:sp modelId="{0D7987FC-DBC8-4B03-95AC-7CE716B69BC3}">
      <dsp:nvSpPr>
        <dsp:cNvPr id="0" name=""/>
        <dsp:cNvSpPr/>
      </dsp:nvSpPr>
      <dsp:spPr>
        <a:xfrm rot="16200000">
          <a:off x="5647663" y="95294"/>
          <a:ext cx="3059856" cy="2869266"/>
        </a:xfrm>
        <a:prstGeom prst="flowChartManualOperation">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ctr" defTabSz="800100">
            <a:lnSpc>
              <a:spcPct val="90000"/>
            </a:lnSpc>
            <a:spcBef>
              <a:spcPct val="0"/>
            </a:spcBef>
            <a:spcAft>
              <a:spcPct val="35000"/>
            </a:spcAft>
            <a:buNone/>
          </a:pPr>
          <a:endParaRPr lang="de-DE" sz="180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5742958" y="611970"/>
        <a:ext cx="2869266" cy="1835914"/>
      </dsp:txXfrm>
    </dsp:sp>
    <dsp:sp modelId="{64FECA9A-90D8-40C5-9C04-32EF5BF4A107}">
      <dsp:nvSpPr>
        <dsp:cNvPr id="0" name=""/>
        <dsp:cNvSpPr/>
      </dsp:nvSpPr>
      <dsp:spPr>
        <a:xfrm rot="16200000">
          <a:off x="8515124" y="95294"/>
          <a:ext cx="3059856" cy="2869266"/>
        </a:xfrm>
        <a:prstGeom prst="flowChartManualOperation">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sp:txBody>
      <dsp:txXfrm rot="5400000">
        <a:off x="8610419" y="611970"/>
        <a:ext cx="2869266" cy="18359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1FC569-0A7E-4942-9F4A-A3285CC7377F}">
      <dsp:nvSpPr>
        <dsp:cNvPr id="0" name=""/>
        <dsp:cNvSpPr/>
      </dsp:nvSpPr>
      <dsp:spPr>
        <a:xfrm>
          <a:off x="-4516814" y="-692622"/>
          <a:ext cx="5380726" cy="5380726"/>
        </a:xfrm>
        <a:prstGeom prst="blockArc">
          <a:avLst>
            <a:gd name="adj1" fmla="val 18900000"/>
            <a:gd name="adj2" fmla="val 2700000"/>
            <a:gd name="adj3" fmla="val 401"/>
          </a:avLst>
        </a:pr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A6EDD6-969F-4D2C-8F7C-AD02E49D42C6}">
      <dsp:nvSpPr>
        <dsp:cNvPr id="0" name=""/>
        <dsp:cNvSpPr/>
      </dsp:nvSpPr>
      <dsp:spPr>
        <a:xfrm>
          <a:off x="322669" y="210402"/>
          <a:ext cx="8657053"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a:lnSpc>
              <a:spcPct val="90000"/>
            </a:lnSpc>
            <a:spcBef>
              <a:spcPct val="0"/>
            </a:spcBef>
            <a:spcAft>
              <a:spcPct val="35000"/>
            </a:spcAft>
            <a:buNone/>
          </a:pPr>
          <a:r>
            <a:rPr lang="en-US" sz="1400" b="0" i="0" kern="1200">
              <a:latin typeface="Calibri" panose="020F0502020204030204" pitchFamily="34" charset="0"/>
              <a:ea typeface="Calibri" panose="020F0502020204030204" pitchFamily="34" charset="0"/>
              <a:cs typeface="Calibri" panose="020F0502020204030204" pitchFamily="34" charset="0"/>
            </a:rPr>
            <a:t>EU balancing energy platforms (PICASSO, MARI) delivered strong welfare gains: ~€1.2bn economic surplus in 2025</a:t>
          </a:r>
          <a:endParaRPr lang="fr-FR" sz="1400" kern="1200">
            <a:latin typeface="Calibri" panose="020F0502020204030204" pitchFamily="34" charset="0"/>
            <a:ea typeface="Calibri" panose="020F0502020204030204" pitchFamily="34" charset="0"/>
            <a:cs typeface="Calibri" panose="020F0502020204030204" pitchFamily="34" charset="0"/>
          </a:endParaRPr>
        </a:p>
      </dsp:txBody>
      <dsp:txXfrm>
        <a:off x="322669" y="210402"/>
        <a:ext cx="8657053" cy="420644"/>
      </dsp:txXfrm>
    </dsp:sp>
    <dsp:sp modelId="{C24C398D-6794-489F-8B12-947CFF9FB395}">
      <dsp:nvSpPr>
        <dsp:cNvPr id="0" name=""/>
        <dsp:cNvSpPr/>
      </dsp:nvSpPr>
      <dsp:spPr>
        <a:xfrm>
          <a:off x="59766" y="157821"/>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679A4F-CF18-4837-B3BD-8952BC1D5B78}">
      <dsp:nvSpPr>
        <dsp:cNvPr id="0" name=""/>
        <dsp:cNvSpPr/>
      </dsp:nvSpPr>
      <dsp:spPr>
        <a:xfrm>
          <a:off x="668678" y="841288"/>
          <a:ext cx="8311044"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a:latin typeface="Calibri"/>
              <a:ea typeface="Calibri"/>
              <a:cs typeface="Calibri"/>
            </a:rPr>
            <a:t>Harmonisation of standard balancing </a:t>
          </a:r>
          <a:r>
            <a:rPr lang="fr-FR" sz="1400" kern="1200" err="1">
              <a:latin typeface="Calibri"/>
              <a:ea typeface="Calibri"/>
              <a:cs typeface="Calibri"/>
            </a:rPr>
            <a:t>products</a:t>
          </a:r>
          <a:endParaRPr lang="fr-FR" sz="1400" kern="1200">
            <a:latin typeface="Calibri"/>
            <a:ea typeface="Calibri"/>
            <a:cs typeface="Calibri"/>
          </a:endParaRPr>
        </a:p>
      </dsp:txBody>
      <dsp:txXfrm>
        <a:off x="668678" y="841288"/>
        <a:ext cx="8311044" cy="420644"/>
      </dsp:txXfrm>
    </dsp:sp>
    <dsp:sp modelId="{9A294829-F9C9-439B-BF4F-A5225D1933D0}">
      <dsp:nvSpPr>
        <dsp:cNvPr id="0" name=""/>
        <dsp:cNvSpPr/>
      </dsp:nvSpPr>
      <dsp:spPr>
        <a:xfrm>
          <a:off x="405775" y="788707"/>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5D3191-8E34-4FDB-9777-46913029D55D}">
      <dsp:nvSpPr>
        <dsp:cNvPr id="0" name=""/>
        <dsp:cNvSpPr/>
      </dsp:nvSpPr>
      <dsp:spPr>
        <a:xfrm>
          <a:off x="826899" y="1472174"/>
          <a:ext cx="8152823"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rtl="0">
            <a:lnSpc>
              <a:spcPct val="90000"/>
            </a:lnSpc>
            <a:spcBef>
              <a:spcPct val="0"/>
            </a:spcBef>
            <a:spcAft>
              <a:spcPct val="35000"/>
            </a:spcAft>
            <a:buNone/>
          </a:pPr>
          <a:r>
            <a:rPr lang="fr-FR" sz="1400" kern="1200">
              <a:latin typeface="Calibri"/>
              <a:ea typeface="Calibri"/>
              <a:cs typeface="Calibri"/>
            </a:rPr>
            <a:t>Harmonisation of 15-minute </a:t>
          </a:r>
          <a:r>
            <a:rPr lang="fr-FR" sz="1400" kern="1200" err="1">
              <a:latin typeface="Calibri"/>
              <a:ea typeface="Calibri"/>
              <a:cs typeface="Calibri"/>
            </a:rPr>
            <a:t>Imbalance</a:t>
          </a:r>
          <a:r>
            <a:rPr lang="fr-FR" sz="1400" kern="1200">
              <a:latin typeface="Calibri"/>
              <a:ea typeface="Calibri"/>
              <a:cs typeface="Calibri"/>
            </a:rPr>
            <a:t> </a:t>
          </a:r>
          <a:r>
            <a:rPr lang="fr-FR" sz="1400" kern="1200" err="1">
              <a:latin typeface="Calibri"/>
              <a:ea typeface="Calibri"/>
              <a:cs typeface="Calibri"/>
            </a:rPr>
            <a:t>Settlement</a:t>
          </a:r>
          <a:r>
            <a:rPr lang="fr-FR" sz="1400" kern="1200">
              <a:latin typeface="Calibri"/>
              <a:ea typeface="Calibri"/>
              <a:cs typeface="Calibri"/>
            </a:rPr>
            <a:t> </a:t>
          </a:r>
          <a:r>
            <a:rPr lang="fr-FR" sz="1400" kern="1200" err="1">
              <a:latin typeface="Calibri"/>
              <a:ea typeface="Calibri"/>
              <a:cs typeface="Calibri"/>
            </a:rPr>
            <a:t>Period</a:t>
          </a:r>
          <a:r>
            <a:rPr lang="fr-FR" sz="1400" kern="1200">
              <a:latin typeface="Calibri"/>
              <a:ea typeface="Calibri"/>
              <a:cs typeface="Calibri"/>
            </a:rPr>
            <a:t>, for </a:t>
          </a:r>
          <a:r>
            <a:rPr lang="fr-FR" sz="1400" kern="1200" err="1">
              <a:latin typeface="Calibri"/>
              <a:ea typeface="Calibri"/>
              <a:cs typeface="Calibri"/>
            </a:rPr>
            <a:t>majority</a:t>
          </a:r>
          <a:r>
            <a:rPr lang="fr-FR" sz="1400" kern="1200">
              <a:latin typeface="Calibri"/>
              <a:ea typeface="Calibri"/>
              <a:cs typeface="Calibri"/>
            </a:rPr>
            <a:t> of countries</a:t>
          </a:r>
          <a:endParaRPr lang="fr-FR" sz="1400" kern="1200">
            <a:latin typeface="Calibri" panose="020F0502020204030204" pitchFamily="34" charset="0"/>
            <a:ea typeface="Calibri" panose="020F0502020204030204" pitchFamily="34" charset="0"/>
            <a:cs typeface="Calibri" panose="020F0502020204030204" pitchFamily="34" charset="0"/>
          </a:endParaRPr>
        </a:p>
      </dsp:txBody>
      <dsp:txXfrm>
        <a:off x="826899" y="1472174"/>
        <a:ext cx="8152823" cy="420644"/>
      </dsp:txXfrm>
    </dsp:sp>
    <dsp:sp modelId="{7520F256-053E-4F6A-B4C0-178E660C76FF}">
      <dsp:nvSpPr>
        <dsp:cNvPr id="0" name=""/>
        <dsp:cNvSpPr/>
      </dsp:nvSpPr>
      <dsp:spPr>
        <a:xfrm>
          <a:off x="563996" y="1419594"/>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7E00AB-FF57-4A02-98FA-33F0128AED7E}">
      <dsp:nvSpPr>
        <dsp:cNvPr id="0" name=""/>
        <dsp:cNvSpPr/>
      </dsp:nvSpPr>
      <dsp:spPr>
        <a:xfrm>
          <a:off x="826899" y="2102661"/>
          <a:ext cx="8152823"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rtl="0">
            <a:lnSpc>
              <a:spcPct val="90000"/>
            </a:lnSpc>
            <a:spcBef>
              <a:spcPct val="0"/>
            </a:spcBef>
            <a:spcAft>
              <a:spcPct val="35000"/>
            </a:spcAft>
            <a:buNone/>
          </a:pPr>
          <a:r>
            <a:rPr lang="fr-FR" sz="1400" kern="1200" err="1">
              <a:latin typeface="Calibri"/>
              <a:ea typeface="Calibri"/>
              <a:cs typeface="Calibri"/>
            </a:rPr>
            <a:t>Harmonised</a:t>
          </a:r>
          <a:r>
            <a:rPr lang="fr-FR" sz="1400" kern="1200">
              <a:latin typeface="Calibri"/>
              <a:ea typeface="Calibri"/>
              <a:cs typeface="Calibri"/>
            </a:rPr>
            <a:t> Cross-Zonal </a:t>
          </a:r>
          <a:r>
            <a:rPr lang="fr-FR" sz="1400" kern="1200" err="1">
              <a:latin typeface="Calibri"/>
              <a:ea typeface="Calibri"/>
              <a:cs typeface="Calibri"/>
            </a:rPr>
            <a:t>Capacity</a:t>
          </a:r>
          <a:r>
            <a:rPr lang="fr-FR" sz="1400" kern="1200">
              <a:latin typeface="Calibri"/>
              <a:ea typeface="Calibri"/>
              <a:cs typeface="Calibri"/>
            </a:rPr>
            <a:t> Allocation (</a:t>
          </a:r>
          <a:r>
            <a:rPr lang="fr-FR" sz="1400" kern="1200" err="1">
              <a:latin typeface="Calibri"/>
              <a:ea typeface="Calibri"/>
              <a:cs typeface="Calibri"/>
            </a:rPr>
            <a:t>development</a:t>
          </a:r>
          <a:r>
            <a:rPr lang="fr-FR" sz="1400" kern="1200">
              <a:latin typeface="Calibri"/>
              <a:ea typeface="Calibri"/>
              <a:cs typeface="Calibri"/>
            </a:rPr>
            <a:t> in </a:t>
          </a:r>
          <a:r>
            <a:rPr lang="fr-FR" sz="1400" kern="1200" err="1">
              <a:latin typeface="Calibri"/>
              <a:ea typeface="Calibri"/>
              <a:cs typeface="Calibri"/>
            </a:rPr>
            <a:t>progress</a:t>
          </a:r>
          <a:r>
            <a:rPr lang="fr-FR" sz="1400" kern="1200">
              <a:latin typeface="Calibri"/>
              <a:ea typeface="Calibri"/>
              <a:cs typeface="Calibri"/>
            </a:rPr>
            <a:t>)</a:t>
          </a:r>
        </a:p>
      </dsp:txBody>
      <dsp:txXfrm>
        <a:off x="826899" y="2102661"/>
        <a:ext cx="8152823" cy="420644"/>
      </dsp:txXfrm>
    </dsp:sp>
    <dsp:sp modelId="{A488D12B-43C6-45C5-9018-2D2593386B26}">
      <dsp:nvSpPr>
        <dsp:cNvPr id="0" name=""/>
        <dsp:cNvSpPr/>
      </dsp:nvSpPr>
      <dsp:spPr>
        <a:xfrm>
          <a:off x="563996" y="2050081"/>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7DA1F9-29AD-4BA2-8E5F-27E8C0E34EA3}">
      <dsp:nvSpPr>
        <dsp:cNvPr id="0" name=""/>
        <dsp:cNvSpPr/>
      </dsp:nvSpPr>
      <dsp:spPr>
        <a:xfrm>
          <a:off x="668678" y="2733548"/>
          <a:ext cx="8311044"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rtl="0">
            <a:lnSpc>
              <a:spcPct val="90000"/>
            </a:lnSpc>
            <a:spcBef>
              <a:spcPct val="0"/>
            </a:spcBef>
            <a:spcAft>
              <a:spcPct val="35000"/>
            </a:spcAft>
            <a:buNone/>
          </a:pPr>
          <a:r>
            <a:rPr lang="fr-FR" sz="1400" kern="1200">
              <a:latin typeface="Calibri"/>
              <a:ea typeface="Calibri"/>
              <a:cs typeface="Calibri"/>
            </a:rPr>
            <a:t>Market-</a:t>
          </a:r>
          <a:r>
            <a:rPr lang="fr-FR" sz="1400" kern="1200" err="1">
              <a:latin typeface="Calibri"/>
              <a:ea typeface="Calibri"/>
              <a:cs typeface="Calibri"/>
            </a:rPr>
            <a:t>based</a:t>
          </a:r>
          <a:r>
            <a:rPr lang="fr-FR" sz="1400" kern="1200">
              <a:latin typeface="Calibri"/>
              <a:ea typeface="Calibri"/>
              <a:cs typeface="Calibri"/>
            </a:rPr>
            <a:t> </a:t>
          </a:r>
          <a:r>
            <a:rPr lang="fr-FR" sz="1400" kern="1200" err="1">
              <a:latin typeface="Calibri"/>
              <a:ea typeface="Calibri"/>
              <a:cs typeface="Calibri"/>
            </a:rPr>
            <a:t>procurement</a:t>
          </a:r>
          <a:r>
            <a:rPr lang="fr-FR" sz="1400" kern="1200">
              <a:latin typeface="Calibri"/>
              <a:ea typeface="Calibri"/>
              <a:cs typeface="Calibri"/>
            </a:rPr>
            <a:t> of balancing </a:t>
          </a:r>
          <a:r>
            <a:rPr lang="fr-FR" sz="1400" kern="1200" err="1">
              <a:latin typeface="Calibri"/>
              <a:ea typeface="Calibri"/>
              <a:cs typeface="Calibri"/>
            </a:rPr>
            <a:t>energy</a:t>
          </a:r>
          <a:r>
            <a:rPr lang="fr-FR" sz="1400" kern="1200">
              <a:latin typeface="Calibri"/>
              <a:ea typeface="Calibri"/>
              <a:cs typeface="Calibri"/>
            </a:rPr>
            <a:t> and balancing </a:t>
          </a:r>
          <a:r>
            <a:rPr lang="fr-FR" sz="1400" kern="1200" err="1">
              <a:latin typeface="Calibri"/>
              <a:ea typeface="Calibri"/>
              <a:cs typeface="Calibri"/>
            </a:rPr>
            <a:t>capacity</a:t>
          </a:r>
          <a:endParaRPr lang="fr-FR" sz="1400" kern="1200">
            <a:latin typeface="Calibri"/>
            <a:ea typeface="Calibri"/>
            <a:cs typeface="Calibri"/>
          </a:endParaRPr>
        </a:p>
      </dsp:txBody>
      <dsp:txXfrm>
        <a:off x="668678" y="2733548"/>
        <a:ext cx="8311044" cy="420644"/>
      </dsp:txXfrm>
    </dsp:sp>
    <dsp:sp modelId="{1CFC7DDA-7DE7-4CD3-9C6A-3C8F448202E4}">
      <dsp:nvSpPr>
        <dsp:cNvPr id="0" name=""/>
        <dsp:cNvSpPr/>
      </dsp:nvSpPr>
      <dsp:spPr>
        <a:xfrm>
          <a:off x="405775" y="2680967"/>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1AC76D-4098-4EB3-A6A6-9FA85147973A}">
      <dsp:nvSpPr>
        <dsp:cNvPr id="0" name=""/>
        <dsp:cNvSpPr/>
      </dsp:nvSpPr>
      <dsp:spPr>
        <a:xfrm>
          <a:off x="322669" y="3364434"/>
          <a:ext cx="8657053"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a:lnSpc>
              <a:spcPct val="90000"/>
            </a:lnSpc>
            <a:spcBef>
              <a:spcPct val="0"/>
            </a:spcBef>
            <a:spcAft>
              <a:spcPct val="35000"/>
            </a:spcAft>
            <a:buNone/>
          </a:pPr>
          <a:r>
            <a:rPr lang="fr-FR" sz="1400" kern="1200" err="1">
              <a:latin typeface="Calibri"/>
              <a:ea typeface="Calibri"/>
              <a:cs typeface="Calibri"/>
            </a:rPr>
            <a:t>Imbalance</a:t>
          </a:r>
          <a:r>
            <a:rPr lang="fr-FR" sz="1400" kern="1200">
              <a:latin typeface="Calibri"/>
              <a:ea typeface="Calibri"/>
              <a:cs typeface="Calibri"/>
            </a:rPr>
            <a:t> </a:t>
          </a:r>
          <a:r>
            <a:rPr lang="fr-FR" sz="1400" kern="1200" err="1">
              <a:latin typeface="Calibri"/>
              <a:ea typeface="Calibri"/>
              <a:cs typeface="Calibri"/>
            </a:rPr>
            <a:t>Settlement</a:t>
          </a:r>
          <a:r>
            <a:rPr lang="fr-FR" sz="1400" kern="1200">
              <a:latin typeface="Calibri"/>
              <a:ea typeface="Calibri"/>
              <a:cs typeface="Calibri"/>
            </a:rPr>
            <a:t> Harmonisation </a:t>
          </a:r>
          <a:r>
            <a:rPr lang="fr-FR" sz="1400" kern="1200" err="1">
              <a:latin typeface="Calibri"/>
              <a:ea typeface="Calibri"/>
              <a:cs typeface="Calibri"/>
            </a:rPr>
            <a:t>methodology</a:t>
          </a:r>
          <a:r>
            <a:rPr lang="fr-FR" sz="1400" kern="1200">
              <a:latin typeface="Calibri"/>
              <a:ea typeface="Calibri"/>
              <a:cs typeface="Calibri"/>
            </a:rPr>
            <a:t> </a:t>
          </a:r>
          <a:r>
            <a:rPr lang="fr-FR" sz="1400" kern="1200" err="1">
              <a:latin typeface="Calibri"/>
              <a:ea typeface="Calibri"/>
              <a:cs typeface="Calibri"/>
            </a:rPr>
            <a:t>implementation</a:t>
          </a:r>
          <a:endParaRPr lang="fr-FR" sz="1400" kern="1200">
            <a:latin typeface="Calibri"/>
            <a:ea typeface="Calibri"/>
            <a:cs typeface="Calibri"/>
          </a:endParaRPr>
        </a:p>
      </dsp:txBody>
      <dsp:txXfrm>
        <a:off x="322669" y="3364434"/>
        <a:ext cx="8657053" cy="420644"/>
      </dsp:txXfrm>
    </dsp:sp>
    <dsp:sp modelId="{555C2278-9DBF-4A4A-B9D9-39DD288B2BB2}">
      <dsp:nvSpPr>
        <dsp:cNvPr id="0" name=""/>
        <dsp:cNvSpPr/>
      </dsp:nvSpPr>
      <dsp:spPr>
        <a:xfrm>
          <a:off x="59766" y="3311854"/>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74BEAB-3C59-4D67-8E8E-83D425834162}" type="datetimeFigureOut">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C27E70-7A6A-4AA3-B752-6B815A28E750}" type="slidenum">
              <a:t>‹#›</a:t>
            </a:fld>
            <a:endParaRPr lang="en-US"/>
          </a:p>
        </p:txBody>
      </p:sp>
    </p:spTree>
    <p:extLst>
      <p:ext uri="{BB962C8B-B14F-4D97-AF65-F5344CB8AC3E}">
        <p14:creationId xmlns:p14="http://schemas.microsoft.com/office/powerpoint/2010/main" val="1940041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B0926-FACB-200F-9D13-4FDB5E29D42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0D46CF5-CA51-79A7-BC7A-782072AA235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8E2768F-FE83-CBD2-42EB-0B7C625963E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D5DCED6-5E58-DE83-9E3B-36096AC7EEE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647129-78DE-844F-8BF6-5B74CA2C275E}" type="slidenum">
              <a:rPr kumimoji="0" lang="de-DE" sz="1000" b="0" i="0" u="none" strike="noStrike" kern="1200" cap="none" spc="0" normalizeH="0" baseline="0" noProof="0" smtClean="0">
                <a:ln>
                  <a:noFill/>
                </a:ln>
                <a:solidFill>
                  <a:prstClr val="black"/>
                </a:solidFill>
                <a:effectLst/>
                <a:uLnTx/>
                <a:uFillTx/>
                <a:latin typeface="Segoe UI"/>
                <a:ea typeface="+mn-ea"/>
                <a:cs typeface="Segoe UI"/>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de-DE" sz="1000" b="0" i="0" u="none" strike="noStrike" kern="1200" cap="none" spc="0" normalizeH="0" baseline="0" noProof="0">
              <a:ln>
                <a:noFill/>
              </a:ln>
              <a:solidFill>
                <a:prstClr val="black"/>
              </a:solidFill>
              <a:effectLst/>
              <a:uLnTx/>
              <a:uFillTx/>
              <a:latin typeface="Segoe UI"/>
              <a:ea typeface="+mn-ea"/>
              <a:cs typeface="Segoe UI"/>
            </a:endParaRPr>
          </a:p>
        </p:txBody>
      </p:sp>
    </p:spTree>
    <p:extLst>
      <p:ext uri="{BB962C8B-B14F-4D97-AF65-F5344CB8AC3E}">
        <p14:creationId xmlns:p14="http://schemas.microsoft.com/office/powerpoint/2010/main" val="3992086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8BEF3-4451-830F-450B-065D74A5230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4D6D2A0-F16E-B973-7AB3-FB64361C6FD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210F5ED-8A8E-B7AB-428A-B9B7095D532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E4913512-CB46-939C-01CF-054496C5602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647129-78DE-844F-8BF6-5B74CA2C275E}" type="slidenum">
              <a:rPr kumimoji="0" lang="de-DE" sz="1000" b="0" i="0" u="none" strike="noStrike" kern="1200" cap="none" spc="0" normalizeH="0" baseline="0" noProof="0" smtClean="0">
                <a:ln>
                  <a:noFill/>
                </a:ln>
                <a:solidFill>
                  <a:prstClr val="black"/>
                </a:solidFill>
                <a:effectLst/>
                <a:uLnTx/>
                <a:uFillTx/>
                <a:latin typeface="Segoe UI"/>
                <a:ea typeface="+mn-ea"/>
                <a:cs typeface="Segoe UI"/>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de-DE" sz="1000" b="0" i="0" u="none" strike="noStrike" kern="1200" cap="none" spc="0" normalizeH="0" baseline="0" noProof="0">
              <a:ln>
                <a:noFill/>
              </a:ln>
              <a:solidFill>
                <a:prstClr val="black"/>
              </a:solidFill>
              <a:effectLst/>
              <a:uLnTx/>
              <a:uFillTx/>
              <a:latin typeface="Segoe UI"/>
              <a:ea typeface="+mn-ea"/>
              <a:cs typeface="Segoe UI"/>
            </a:endParaRPr>
          </a:p>
        </p:txBody>
      </p:sp>
    </p:spTree>
    <p:extLst>
      <p:ext uri="{BB962C8B-B14F-4D97-AF65-F5344CB8AC3E}">
        <p14:creationId xmlns:p14="http://schemas.microsoft.com/office/powerpoint/2010/main" val="248211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Master" Target="../slideMasters/slideMaster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hyperlink" Target="http://pptmon.com/" TargetMode="External"/><Relationship Id="rId1" Type="http://schemas.openxmlformats.org/officeDocument/2006/relationships/slideMaster" Target="../slideMasters/slideMaster5.xml"/><Relationship Id="rId5" Type="http://schemas.openxmlformats.org/officeDocument/2006/relationships/hyperlink" Target="http://www.pptmon.com/" TargetMode="External"/><Relationship Id="rId4" Type="http://schemas.openxmlformats.org/officeDocument/2006/relationships/hyperlink" Target="https://pptmon.com/" TargetMode="Externa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hyperlink" Target="http://pptmon.com/" TargetMode="External"/><Relationship Id="rId1" Type="http://schemas.openxmlformats.org/officeDocument/2006/relationships/slideMaster" Target="../slideMasters/slideMaster5.xml"/><Relationship Id="rId5" Type="http://schemas.openxmlformats.org/officeDocument/2006/relationships/hyperlink" Target="http://www.pptmon.com/" TargetMode="External"/><Relationship Id="rId4" Type="http://schemas.openxmlformats.org/officeDocument/2006/relationships/hyperlink" Target="https://pptmon.com/" TargetMode="Externa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5F90F962-EC44-4B4B-88CC-6DE2AEAE4E2C}"/>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7" name="Textplatzhalter 7">
            <a:extLst>
              <a:ext uri="{FF2B5EF4-FFF2-40B4-BE49-F238E27FC236}">
                <a16:creationId xmlns:a16="http://schemas.microsoft.com/office/drawing/2014/main" id="{467AF61E-3DB1-46D3-B78F-353826D8C23C}"/>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9" name="Rechteck 1">
            <a:extLst>
              <a:ext uri="{FF2B5EF4-FFF2-40B4-BE49-F238E27FC236}">
                <a16:creationId xmlns:a16="http://schemas.microsoft.com/office/drawing/2014/main" id="{035B4328-DEEE-478B-89C8-2C140DE8D96C}"/>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30429572"/>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462201"/>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2222714459"/>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Chapter </a:t>
            </a:r>
            <a:r>
              <a:rPr lang="de-DE" err="1"/>
              <a:t>slide</a:t>
            </a:r>
            <a:endParaRPr lang="de-DE"/>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343348177"/>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sp>
        <p:nvSpPr>
          <p:cNvPr id="13" name="Inhaltsplatzhalter 2"/>
          <p:cNvSpPr>
            <a:spLocks noGrp="1"/>
          </p:cNvSpPr>
          <p:nvPr>
            <p:ph idx="1" hasCustomPrompt="1"/>
          </p:nvPr>
        </p:nvSpPr>
        <p:spPr>
          <a:xfrm>
            <a:off x="372538" y="908720"/>
            <a:ext cx="11616268" cy="3815866"/>
          </a:xfrm>
          <a:prstGeom prst="rect">
            <a:avLst/>
          </a:prstGeom>
        </p:spPr>
        <p:txBody>
          <a:bodyPr>
            <a:normAutofit/>
          </a:bodyPr>
          <a:lstStyle>
            <a:lvl1pPr>
              <a:lnSpc>
                <a:spcPct val="90000"/>
              </a:lnSpc>
              <a:defRPr sz="1800">
                <a:latin typeface="Calibri" panose="020F0502020204030204" pitchFamily="34" charset="0"/>
                <a:cs typeface="Calibri" panose="020F0502020204030204" pitchFamily="34" charset="0"/>
              </a:defRPr>
            </a:lvl1pPr>
            <a:lvl2pPr>
              <a:lnSpc>
                <a:spcPct val="90000"/>
              </a:lnSpc>
              <a:defRPr sz="1800">
                <a:latin typeface="Calibri" panose="020F0502020204030204" pitchFamily="34" charset="0"/>
                <a:cs typeface="Calibri" panose="020F0502020204030204" pitchFamily="34" charset="0"/>
              </a:defRPr>
            </a:lvl2pPr>
            <a:lvl3pPr>
              <a:lnSpc>
                <a:spcPct val="90000"/>
              </a:lnSpc>
              <a:defRPr sz="1800">
                <a:latin typeface="Calibri" panose="020F0502020204030204" pitchFamily="34" charset="0"/>
                <a:cs typeface="Calibri" panose="020F0502020204030204" pitchFamily="34" charset="0"/>
              </a:defRPr>
            </a:lvl3pPr>
            <a:lvl4pPr>
              <a:lnSpc>
                <a:spcPct val="90000"/>
              </a:lnSpc>
              <a:defRPr sz="1800">
                <a:latin typeface="Calibri" panose="020F0502020204030204" pitchFamily="34" charset="0"/>
                <a:cs typeface="Calibri" panose="020F0502020204030204" pitchFamily="34" charset="0"/>
              </a:defRPr>
            </a:lvl4pPr>
            <a:lvl5pPr>
              <a:lnSpc>
                <a:spcPct val="90000"/>
              </a:lnSpc>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159383703"/>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413466" y="1124744"/>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8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01420261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sp>
        <p:nvSpPr>
          <p:cNvPr id="9" name="Inhaltsplatzhalter 2"/>
          <p:cNvSpPr>
            <a:spLocks noGrp="1"/>
          </p:cNvSpPr>
          <p:nvPr>
            <p:ph idx="1" hasCustomPrompt="1"/>
          </p:nvPr>
        </p:nvSpPr>
        <p:spPr>
          <a:xfrm>
            <a:off x="382868" y="1052736"/>
            <a:ext cx="5664117" cy="3311810"/>
          </a:xfrm>
          <a:prstGeom prst="rect">
            <a:avLst/>
          </a:prstGeom>
        </p:spPr>
        <p:txBody>
          <a:bodyPr>
            <a:normAutofit/>
          </a:bodyPr>
          <a:lstStyle>
            <a:lvl1pPr algn="l">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0" name="Inhaltsplatzhalter 2"/>
          <p:cNvSpPr>
            <a:spLocks noGrp="1"/>
          </p:cNvSpPr>
          <p:nvPr>
            <p:ph idx="13" hasCustomPrompt="1"/>
          </p:nvPr>
        </p:nvSpPr>
        <p:spPr>
          <a:xfrm>
            <a:off x="6206439" y="1052736"/>
            <a:ext cx="5664117" cy="3311810"/>
          </a:xfrm>
          <a:prstGeom prst="rect">
            <a:avLst/>
          </a:prstGeom>
        </p:spPr>
        <p:txBody>
          <a:bodyPr>
            <a:normAutofit/>
          </a:bodyPr>
          <a:lstStyle>
            <a:lvl1pPr>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584336908"/>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380339" y="1844824"/>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7923229" y="1844822"/>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151784" y="1844823"/>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Tree>
    <p:extLst>
      <p:ext uri="{BB962C8B-B14F-4D97-AF65-F5344CB8AC3E}">
        <p14:creationId xmlns:p14="http://schemas.microsoft.com/office/powerpoint/2010/main" val="2752657981"/>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aphicFrame>
        <p:nvGraphicFramePr>
          <p:cNvPr id="7" name="Inhaltsplatzhalter 9" title="Diagramm Platzhalter">
            <a:extLst>
              <a:ext uri="{FF2B5EF4-FFF2-40B4-BE49-F238E27FC236}">
                <a16:creationId xmlns:a16="http://schemas.microsoft.com/office/drawing/2014/main" id="{B463EBB2-B343-A342-A26F-FA6D526125DA}"/>
              </a:ext>
            </a:extLst>
          </p:cNvPr>
          <p:cNvGraphicFramePr>
            <a:graphicFrameLocks/>
          </p:cNvGraphicFramePr>
          <p:nvPr userDrawn="1"/>
        </p:nvGraphicFramePr>
        <p:xfrm>
          <a:off x="6648450" y="1665288"/>
          <a:ext cx="5543550"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44924685"/>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TSO-E Graph 2">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0">
            <a:extLst>
              <a:ext uri="{FF2B5EF4-FFF2-40B4-BE49-F238E27FC236}">
                <a16:creationId xmlns:a16="http://schemas.microsoft.com/office/drawing/2014/main" id="{C04C5352-D576-AE47-888D-BF03439BD4FC}"/>
              </a:ext>
            </a:extLst>
          </p:cNvPr>
          <p:cNvSpPr>
            <a:spLocks noGrp="1"/>
          </p:cNvSpPr>
          <p:nvPr>
            <p:ph idx="1"/>
          </p:nvPr>
        </p:nvSpPr>
        <p:spPr>
          <a:xfrm>
            <a:off x="1739517" y="1665288"/>
            <a:ext cx="8712201" cy="4103972"/>
          </a:xfrm>
        </p:spPr>
        <p:txBody>
          <a:bodyPr>
            <a:normAutofit lnSpcReduction="10000"/>
          </a:bodyPr>
          <a:lstStyle/>
          <a:p>
            <a:r>
              <a:rPr lang="de-DE" b="1"/>
              <a:t>   </a:t>
            </a:r>
            <a:br>
              <a:rPr lang="de-DE" b="1"/>
            </a:br>
            <a:r>
              <a:rPr lang="de-DE" b="1"/>
              <a:t> </a:t>
            </a:r>
            <a:endParaRPr lang="de-DE" b="1"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br>
              <a:rPr lang="de-DE" sz="900" i="1">
                <a:solidFill>
                  <a:prstClr val="black"/>
                </a:solidFill>
              </a:rPr>
            </a:br>
            <a:br>
              <a:rPr lang="de-DE" sz="900" i="1">
                <a:solidFill>
                  <a:prstClr val="black"/>
                </a:solidFill>
              </a:rPr>
            </a:br>
            <a:br>
              <a:rPr lang="de-DE" sz="900" i="1">
                <a:solidFill>
                  <a:prstClr val="black"/>
                </a:solidFill>
              </a:rPr>
            </a:br>
            <a:r>
              <a:rPr lang="de-DE" sz="900" i="1">
                <a:solidFill>
                  <a:prstClr val="black"/>
                </a:solidFill>
              </a:rPr>
              <a:t>Source: Insert </a:t>
            </a:r>
            <a:r>
              <a:rPr lang="de-DE" sz="900" i="1" err="1">
                <a:solidFill>
                  <a:prstClr val="black"/>
                </a:solidFill>
              </a:rPr>
              <a:t>here</a:t>
            </a:r>
            <a:r>
              <a:rPr lang="de-DE" sz="900" i="1">
                <a:solidFill>
                  <a:prstClr val="black"/>
                </a:solidFill>
              </a:rPr>
              <a:t> </a:t>
            </a:r>
            <a:r>
              <a:rPr lang="de-DE" sz="900" i="1" err="1">
                <a:solidFill>
                  <a:prstClr val="black"/>
                </a:solidFill>
              </a:rPr>
              <a:t>if</a:t>
            </a:r>
            <a:r>
              <a:rPr lang="de-DE" sz="900" i="1">
                <a:solidFill>
                  <a:prstClr val="black"/>
                </a:solidFill>
              </a:rPr>
              <a:t> </a:t>
            </a:r>
            <a:r>
              <a:rPr lang="de-DE" sz="900" i="1" err="1">
                <a:solidFill>
                  <a:prstClr val="black"/>
                </a:solidFill>
              </a:rPr>
              <a:t>applicable</a:t>
            </a:r>
            <a:endParaRPr lang="de-DE" sz="900"/>
          </a:p>
        </p:txBody>
      </p:sp>
      <p:graphicFrame>
        <p:nvGraphicFramePr>
          <p:cNvPr id="6" name="Diagramm 5" title="Flächendiagramm Platzhalter">
            <a:extLst>
              <a:ext uri="{FF2B5EF4-FFF2-40B4-BE49-F238E27FC236}">
                <a16:creationId xmlns:a16="http://schemas.microsoft.com/office/drawing/2014/main" id="{654DBC48-79E2-BF45-94FB-10AE0A01AFE4}"/>
              </a:ext>
            </a:extLst>
          </p:cNvPr>
          <p:cNvGraphicFramePr/>
          <p:nvPr userDrawn="1"/>
        </p:nvGraphicFramePr>
        <p:xfrm>
          <a:off x="382587" y="1665288"/>
          <a:ext cx="11522075" cy="39959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398824"/>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
            <a:extLst>
              <a:ext uri="{FF2B5EF4-FFF2-40B4-BE49-F238E27FC236}">
                <a16:creationId xmlns:a16="http://schemas.microsoft.com/office/drawing/2014/main" id="{C62E783B-8C38-B14F-A829-53ADBD597589}"/>
              </a:ext>
            </a:extLst>
          </p:cNvPr>
          <p:cNvSpPr>
            <a:spLocks noGrp="1"/>
          </p:cNvSpPr>
          <p:nvPr>
            <p:ph idx="1"/>
          </p:nvPr>
        </p:nvSpPr>
        <p:spPr>
          <a:xfrm>
            <a:off x="407368" y="1747353"/>
            <a:ext cx="7200800" cy="4292180"/>
          </a:xfrm>
        </p:spPr>
        <p:txBody>
          <a:bodyPr/>
          <a:lstStyle/>
          <a:p>
            <a:r>
              <a:rPr lang="de-DE">
                <a:solidFill>
                  <a:srgbClr val="0F218B"/>
                </a:solidFill>
              </a:rPr>
              <a:t>Headline 3 – Edit </a:t>
            </a:r>
            <a:r>
              <a:rPr lang="de-DE" err="1">
                <a:solidFill>
                  <a:srgbClr val="0F218B"/>
                </a:solidFill>
              </a:rPr>
              <a:t>the</a:t>
            </a:r>
            <a:r>
              <a:rPr lang="de-DE">
                <a:solidFill>
                  <a:srgbClr val="0F218B"/>
                </a:solidFill>
              </a:rPr>
              <a:t> </a:t>
            </a:r>
            <a:r>
              <a:rPr lang="de-DE" err="1">
                <a:solidFill>
                  <a:srgbClr val="0F218B"/>
                </a:solidFill>
              </a:rPr>
              <a:t>pie</a:t>
            </a:r>
            <a:r>
              <a:rPr lang="de-DE">
                <a:solidFill>
                  <a:srgbClr val="0F218B"/>
                </a:solidFill>
              </a:rPr>
              <a:t> </a:t>
            </a:r>
            <a:r>
              <a:rPr lang="de-DE" err="1">
                <a:solidFill>
                  <a:srgbClr val="0F218B"/>
                </a:solidFill>
              </a:rPr>
              <a:t>chart</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on it. </a:t>
            </a:r>
            <a:r>
              <a:rPr lang="de-DE" err="1">
                <a:solidFill>
                  <a:srgbClr val="0F218B"/>
                </a:solidFill>
              </a:rPr>
              <a:t>Now</a:t>
            </a:r>
            <a:r>
              <a:rPr lang="de-DE">
                <a:solidFill>
                  <a:srgbClr val="0F218B"/>
                </a:solidFill>
              </a:rPr>
              <a:t> </a:t>
            </a:r>
            <a:r>
              <a:rPr lang="de-DE" err="1">
                <a:solidFill>
                  <a:srgbClr val="0F218B"/>
                </a:solidFill>
              </a:rPr>
              <a:t>icons</a:t>
            </a:r>
            <a:r>
              <a:rPr lang="de-DE">
                <a:solidFill>
                  <a:srgbClr val="0F218B"/>
                </a:solidFill>
              </a:rPr>
              <a:t> </a:t>
            </a:r>
            <a:r>
              <a:rPr lang="de-DE" err="1">
                <a:solidFill>
                  <a:srgbClr val="0F218B"/>
                </a:solidFill>
              </a:rPr>
              <a:t>appear</a:t>
            </a:r>
            <a:r>
              <a:rPr lang="de-DE">
                <a:solidFill>
                  <a:srgbClr val="0F218B"/>
                </a:solidFill>
              </a:rPr>
              <a:t>. </a:t>
            </a:r>
            <a:r>
              <a:rPr lang="de-DE" err="1">
                <a:solidFill>
                  <a:srgbClr val="0F218B"/>
                </a:solidFill>
              </a:rPr>
              <a:t>If</a:t>
            </a:r>
            <a:r>
              <a:rPr lang="de-DE">
                <a:solidFill>
                  <a:srgbClr val="0F218B"/>
                </a:solidFill>
              </a:rPr>
              <a:t> </a:t>
            </a:r>
            <a:r>
              <a:rPr lang="de-DE" err="1">
                <a:solidFill>
                  <a:srgbClr val="0F218B"/>
                </a:solidFill>
              </a:rPr>
              <a:t>you</a:t>
            </a:r>
            <a:r>
              <a:rPr lang="de-DE">
                <a:solidFill>
                  <a:srgbClr val="0F218B"/>
                </a:solidFill>
              </a:rPr>
              <a:t> </a:t>
            </a:r>
            <a:r>
              <a:rPr lang="de-DE" err="1">
                <a:solidFill>
                  <a:srgbClr val="0F218B"/>
                </a:solidFill>
              </a:rPr>
              <a:t>keep</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cursor</a:t>
            </a:r>
            <a:r>
              <a:rPr lang="de-DE">
                <a:solidFill>
                  <a:srgbClr val="0F218B"/>
                </a:solidFill>
              </a:rPr>
              <a:t> </a:t>
            </a:r>
            <a:r>
              <a:rPr lang="de-DE" err="1">
                <a:solidFill>
                  <a:srgbClr val="0F218B"/>
                </a:solidFill>
              </a:rPr>
              <a:t>above</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icons</a:t>
            </a:r>
            <a:r>
              <a:rPr lang="de-DE">
                <a:solidFill>
                  <a:srgbClr val="0F218B"/>
                </a:solidFill>
              </a:rPr>
              <a:t>, a </a:t>
            </a:r>
            <a:r>
              <a:rPr lang="de-DE" err="1">
                <a:solidFill>
                  <a:srgbClr val="0F218B"/>
                </a:solidFill>
              </a:rPr>
              <a:t>descriptive</a:t>
            </a:r>
            <a:r>
              <a:rPr lang="de-DE">
                <a:solidFill>
                  <a:srgbClr val="0F218B"/>
                </a:solidFill>
              </a:rPr>
              <a:t> </a:t>
            </a:r>
            <a:r>
              <a:rPr lang="de-DE" err="1">
                <a:solidFill>
                  <a:srgbClr val="0F218B"/>
                </a:solidFill>
              </a:rPr>
              <a:t>text</a:t>
            </a:r>
            <a:r>
              <a:rPr lang="de-DE">
                <a:solidFill>
                  <a:srgbClr val="0F218B"/>
                </a:solidFill>
              </a:rPr>
              <a:t> </a:t>
            </a:r>
            <a:r>
              <a:rPr lang="de-DE" err="1">
                <a:solidFill>
                  <a:srgbClr val="0F218B"/>
                </a:solidFill>
              </a:rPr>
              <a:t>appears</a:t>
            </a:r>
            <a:r>
              <a:rPr lang="de-DE">
                <a:solidFill>
                  <a:srgbClr val="0F218B"/>
                </a:solidFill>
              </a:rPr>
              <a:t>. </a:t>
            </a:r>
          </a:p>
          <a:p>
            <a:r>
              <a:rPr lang="de-DE" err="1"/>
              <a:t>You</a:t>
            </a:r>
            <a:r>
              <a:rPr lang="de-DE"/>
              <a:t> </a:t>
            </a:r>
            <a:r>
              <a:rPr lang="de-DE" err="1"/>
              <a:t>may</a:t>
            </a:r>
            <a:r>
              <a:rPr lang="de-DE"/>
              <a:t> </a:t>
            </a:r>
            <a:r>
              <a:rPr lang="de-DE" err="1"/>
              <a:t>change</a:t>
            </a:r>
            <a:r>
              <a:rPr lang="de-DE"/>
              <a:t> </a:t>
            </a:r>
            <a:r>
              <a:rPr lang="de-DE" err="1"/>
              <a:t>the</a:t>
            </a:r>
            <a:r>
              <a:rPr lang="de-DE"/>
              <a:t> type </a:t>
            </a:r>
            <a:r>
              <a:rPr lang="de-DE" err="1"/>
              <a:t>of</a:t>
            </a:r>
            <a:r>
              <a:rPr lang="de-DE"/>
              <a:t> </a:t>
            </a:r>
            <a:r>
              <a:rPr lang="de-DE" err="1"/>
              <a:t>chart</a:t>
            </a:r>
            <a:r>
              <a:rPr lang="de-DE"/>
              <a:t>, </a:t>
            </a:r>
            <a:r>
              <a:rPr lang="de-DE" err="1"/>
              <a:t>the</a:t>
            </a:r>
            <a:r>
              <a:rPr lang="de-DE"/>
              <a:t> </a:t>
            </a:r>
            <a:r>
              <a:rPr lang="de-DE" err="1"/>
              <a:t>layout</a:t>
            </a:r>
            <a:r>
              <a:rPr lang="de-DE"/>
              <a:t> and </a:t>
            </a:r>
            <a:r>
              <a:rPr lang="de-DE" err="1"/>
              <a:t>colour</a:t>
            </a:r>
            <a:r>
              <a:rPr lang="de-DE"/>
              <a:t> </a:t>
            </a:r>
            <a:r>
              <a:rPr lang="de-DE" err="1"/>
              <a:t>scheme</a:t>
            </a:r>
            <a:r>
              <a:rPr lang="de-DE"/>
              <a:t>. </a:t>
            </a:r>
            <a:r>
              <a:rPr lang="de-DE" err="1"/>
              <a:t>We</a:t>
            </a:r>
            <a:r>
              <a:rPr lang="de-DE"/>
              <a:t> </a:t>
            </a:r>
            <a:r>
              <a:rPr lang="de-DE" err="1"/>
              <a:t>advise</a:t>
            </a:r>
            <a:r>
              <a:rPr lang="de-DE"/>
              <a:t> </a:t>
            </a:r>
            <a:r>
              <a:rPr lang="de-DE" err="1"/>
              <a:t>to</a:t>
            </a:r>
            <a:r>
              <a:rPr lang="de-DE"/>
              <a:t> </a:t>
            </a:r>
            <a:r>
              <a:rPr lang="de-DE" err="1"/>
              <a:t>refrain</a:t>
            </a:r>
            <a:r>
              <a:rPr lang="de-DE"/>
              <a:t> </a:t>
            </a:r>
            <a:r>
              <a:rPr lang="de-DE" err="1"/>
              <a:t>from</a:t>
            </a:r>
            <a:r>
              <a:rPr lang="de-DE"/>
              <a:t> </a:t>
            </a:r>
            <a:r>
              <a:rPr lang="de-DE" err="1"/>
              <a:t>using</a:t>
            </a:r>
            <a:r>
              <a:rPr lang="de-DE"/>
              <a:t> </a:t>
            </a:r>
            <a:r>
              <a:rPr lang="de-DE" err="1"/>
              <a:t>gradients</a:t>
            </a:r>
            <a:r>
              <a:rPr lang="de-DE"/>
              <a:t> and </a:t>
            </a:r>
            <a:r>
              <a:rPr lang="de-DE" err="1"/>
              <a:t>shadows</a:t>
            </a:r>
            <a:r>
              <a:rPr lang="de-DE"/>
              <a:t> – </a:t>
            </a:r>
            <a:r>
              <a:rPr lang="de-DE" err="1"/>
              <a:t>this</a:t>
            </a:r>
            <a:r>
              <a:rPr lang="de-DE"/>
              <a:t> </a:t>
            </a:r>
            <a:r>
              <a:rPr lang="de-DE" err="1"/>
              <a:t>does</a:t>
            </a:r>
            <a:r>
              <a:rPr lang="de-DE"/>
              <a:t> not </a:t>
            </a:r>
            <a:r>
              <a:rPr lang="de-DE" err="1"/>
              <a:t>add</a:t>
            </a:r>
            <a:r>
              <a:rPr lang="de-DE"/>
              <a:t> </a:t>
            </a:r>
            <a:r>
              <a:rPr lang="de-DE" err="1"/>
              <a:t>any</a:t>
            </a:r>
            <a:r>
              <a:rPr lang="de-DE"/>
              <a:t> </a:t>
            </a:r>
            <a:r>
              <a:rPr lang="de-DE" err="1"/>
              <a:t>information</a:t>
            </a:r>
            <a:r>
              <a:rPr lang="de-DE"/>
              <a:t> in </a:t>
            </a:r>
            <a:r>
              <a:rPr lang="de-DE" err="1"/>
              <a:t>most</a:t>
            </a:r>
            <a:r>
              <a:rPr lang="de-DE"/>
              <a:t> </a:t>
            </a:r>
            <a:r>
              <a:rPr lang="de-DE" err="1"/>
              <a:t>cases</a:t>
            </a:r>
            <a:r>
              <a:rPr lang="de-DE"/>
              <a:t>. </a:t>
            </a:r>
          </a:p>
          <a:p>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endParaRPr lang="de-DE"/>
          </a:p>
          <a:p>
            <a:endParaRPr lang="de-DE"/>
          </a:p>
        </p:txBody>
      </p:sp>
      <p:graphicFrame>
        <p:nvGraphicFramePr>
          <p:cNvPr id="6" name="Inhaltsplatzhalter 8" title="Kreisdiagramm Platzhalter">
            <a:extLst>
              <a:ext uri="{FF2B5EF4-FFF2-40B4-BE49-F238E27FC236}">
                <a16:creationId xmlns:a16="http://schemas.microsoft.com/office/drawing/2014/main" id="{6D36771A-5075-9748-A710-7DBB70C12D6A}"/>
              </a:ext>
            </a:extLst>
          </p:cNvPr>
          <p:cNvGraphicFramePr>
            <a:graphicFrameLocks/>
          </p:cNvGraphicFramePr>
          <p:nvPr userDrawn="1"/>
        </p:nvGraphicFramePr>
        <p:xfrm>
          <a:off x="8472264" y="1747353"/>
          <a:ext cx="2951162"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770097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7" name="Inhaltsplatzhalter 1">
            <a:extLst>
              <a:ext uri="{FF2B5EF4-FFF2-40B4-BE49-F238E27FC236}">
                <a16:creationId xmlns:a16="http://schemas.microsoft.com/office/drawing/2014/main" id="{C1F9600C-DD2A-3D4A-B5B0-19ADE1EE280E}"/>
              </a:ext>
            </a:extLst>
          </p:cNvPr>
          <p:cNvSpPr>
            <a:spLocks noGrp="1"/>
          </p:cNvSpPr>
          <p:nvPr>
            <p:ph idx="18"/>
          </p:nvPr>
        </p:nvSpPr>
        <p:spPr>
          <a:xfrm>
            <a:off x="349412" y="854984"/>
            <a:ext cx="3648000" cy="3311525"/>
          </a:xfrm>
        </p:spPr>
        <p:txBody>
          <a:bodyPr>
            <a:noAutofit/>
          </a:bodyPr>
          <a:lstStyle>
            <a:lvl1pPr>
              <a:defRPr sz="1800"/>
            </a:lvl1pPr>
          </a:lstStyle>
          <a:p>
            <a:r>
              <a:rPr lang="de-DE" err="1">
                <a:latin typeface="Calibri" panose="020F0502020204030204" pitchFamily="34" charset="0"/>
                <a:cs typeface="Calibri" panose="020F0502020204030204" pitchFamily="34" charset="0"/>
              </a:rPr>
              <a:t>Examples</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r>
              <a:rPr lang="de-DE">
                <a:latin typeface="Calibri" panose="020F0502020204030204" pitchFamily="34" charset="0"/>
                <a:cs typeface="Calibri" panose="020F0502020204030204" pitchFamily="34" charset="0"/>
              </a:rPr>
              <a:t>.</a:t>
            </a:r>
          </a:p>
          <a:p>
            <a:r>
              <a:rPr lang="en-US">
                <a:latin typeface="Calibri" panose="020F0502020204030204" pitchFamily="34" charset="0"/>
                <a:cs typeface="Calibri" panose="020F0502020204030204" pitchFamily="34" charset="0"/>
              </a:rPr>
              <a:t>Be aware that there is a significant difference between using only the enter-key and using the combination of enter- and shift-key.</a:t>
            </a:r>
          </a:p>
          <a:p>
            <a:r>
              <a:rPr lang="en-US">
                <a:latin typeface="Calibri" panose="020F0502020204030204" pitchFamily="34" charset="0"/>
                <a:cs typeface="Calibri" panose="020F0502020204030204" pitchFamily="34" charset="0"/>
              </a:rPr>
              <a:t>Using only the enter-key will create a new bullet point.</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 </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If you only want to start the text in a new line (like this sentence) and keep the numeration, use shift-enter. </a:t>
            </a:r>
          </a:p>
          <a:p>
            <a:r>
              <a:rPr lang="en-US">
                <a:latin typeface="Calibri" panose="020F0502020204030204" pitchFamily="34" charset="0"/>
                <a:cs typeface="Calibri" panose="020F0502020204030204" pitchFamily="34" charset="0"/>
              </a:rPr>
              <a:t>Text will resize automatically.</a:t>
            </a:r>
          </a:p>
          <a:p>
            <a:endParaRPr lang="de-DE">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p:txBody>
      </p:sp>
      <p:sp>
        <p:nvSpPr>
          <p:cNvPr id="8" name="Inhaltsplatzhalter 2">
            <a:extLst>
              <a:ext uri="{FF2B5EF4-FFF2-40B4-BE49-F238E27FC236}">
                <a16:creationId xmlns:a16="http://schemas.microsoft.com/office/drawing/2014/main" id="{C36A1AC1-56A4-4346-B7AD-92B4196EBB80}"/>
              </a:ext>
            </a:extLst>
          </p:cNvPr>
          <p:cNvSpPr>
            <a:spLocks noGrp="1"/>
          </p:cNvSpPr>
          <p:nvPr>
            <p:ph idx="19"/>
          </p:nvPr>
        </p:nvSpPr>
        <p:spPr>
          <a:xfrm>
            <a:off x="7752184" y="836362"/>
            <a:ext cx="3648000" cy="3311525"/>
          </a:xfrm>
        </p:spPr>
        <p:txBody>
          <a:bodyPr/>
          <a:lstStyle>
            <a:lvl1pPr>
              <a:defRPr sz="1800"/>
            </a:lvl1pPr>
            <a:lvl2pPr>
              <a:defRPr sz="1800"/>
            </a:lvl2pPr>
            <a:lvl3pPr>
              <a:defRPr sz="1800"/>
            </a:lvl3pPr>
            <a:lvl4pPr>
              <a:defRPr sz="1800"/>
            </a:lvl4pPr>
            <a:lvl5pPr>
              <a:defRPr sz="1800"/>
            </a:lvl5pPr>
          </a:lstStyle>
          <a:p>
            <a:r>
              <a:rPr lang="de-DE" err="1">
                <a:latin typeface="Calibri" panose="020F0502020204030204" pitchFamily="34" charset="0"/>
                <a:cs typeface="Calibri" panose="020F0502020204030204" pitchFamily="34" charset="0"/>
              </a:rPr>
              <a:t>Example</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br>
              <a:rPr lang="de-DE">
                <a:latin typeface="Calibri" panose="020F0502020204030204" pitchFamily="34" charset="0"/>
                <a:cs typeface="Calibri" panose="020F0502020204030204" pitchFamily="34" charset="0"/>
              </a:rPr>
            </a:br>
            <a:endParaRPr lang="de-DE">
              <a:latin typeface="Calibri" panose="020F0502020204030204" pitchFamily="34" charset="0"/>
              <a:cs typeface="Calibri" panose="020F0502020204030204" pitchFamily="34" charset="0"/>
            </a:endParaRPr>
          </a:p>
          <a:p>
            <a:r>
              <a:rPr lang="de-DE">
                <a:latin typeface="Calibri" panose="020F0502020204030204" pitchFamily="34" charset="0"/>
                <a:cs typeface="Calibri" panose="020F0502020204030204" pitchFamily="34" charset="0"/>
              </a:rPr>
              <a:t>Dummy </a:t>
            </a:r>
            <a:r>
              <a:rPr lang="de-DE" err="1">
                <a:latin typeface="Calibri" panose="020F0502020204030204" pitchFamily="34" charset="0"/>
                <a:cs typeface="Calibri" panose="020F0502020204030204" pitchFamily="34" charset="0"/>
              </a:rPr>
              <a:t>text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here</a:t>
            </a:r>
            <a:endParaRPr lang="de-DE">
              <a:latin typeface="Calibri" panose="020F0502020204030204" pitchFamily="34" charset="0"/>
              <a:cs typeface="Calibri" panose="020F0502020204030204" pitchFamily="34" charset="0"/>
            </a:endParaRPr>
          </a:p>
          <a:p>
            <a:pPr lvl="1"/>
            <a:r>
              <a:rPr lang="de-DE">
                <a:latin typeface="Calibri" panose="020F0502020204030204" pitchFamily="34" charset="0"/>
                <a:cs typeface="Calibri" panose="020F0502020204030204" pitchFamily="34" charset="0"/>
              </a:rPr>
              <a:t>Second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2"/>
            <a:r>
              <a:rPr lang="de-DE">
                <a:latin typeface="Calibri" panose="020F0502020204030204" pitchFamily="34" charset="0"/>
                <a:cs typeface="Calibri" panose="020F0502020204030204" pitchFamily="34" charset="0"/>
              </a:rPr>
              <a:t>Third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3"/>
            <a:r>
              <a:rPr lang="de-DE" err="1">
                <a:latin typeface="Calibri" panose="020F0502020204030204" pitchFamily="34" charset="0"/>
                <a:cs typeface="Calibri" panose="020F0502020204030204" pitchFamily="34" charset="0"/>
              </a:rPr>
              <a:t>Fourth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4"/>
            <a:r>
              <a:rPr lang="de-DE" err="1">
                <a:latin typeface="Calibri" panose="020F0502020204030204" pitchFamily="34" charset="0"/>
                <a:cs typeface="Calibri" panose="020F0502020204030204" pitchFamily="34" charset="0"/>
              </a:rPr>
              <a:t>Fifth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p:txBody>
      </p:sp>
      <p:graphicFrame>
        <p:nvGraphicFramePr>
          <p:cNvPr id="9" name="Inhaltsplatzhalter 7" title="Infobox Platzhalter">
            <a:extLst>
              <a:ext uri="{FF2B5EF4-FFF2-40B4-BE49-F238E27FC236}">
                <a16:creationId xmlns:a16="http://schemas.microsoft.com/office/drawing/2014/main" id="{03B3DB83-3BE0-1D49-9913-2E54862A2869}"/>
              </a:ext>
            </a:extLst>
          </p:cNvPr>
          <p:cNvGraphicFramePr>
            <a:graphicFrameLocks/>
          </p:cNvGraphicFramePr>
          <p:nvPr userDrawn="1"/>
        </p:nvGraphicFramePr>
        <p:xfrm>
          <a:off x="4079776" y="836362"/>
          <a:ext cx="3474386" cy="3203797"/>
        </p:xfrm>
        <a:graphic>
          <a:graphicData uri="http://schemas.openxmlformats.org/drawingml/2006/table">
            <a:tbl>
              <a:tblPr bandCol="1">
                <a:tableStyleId>{3B4B98B0-60AC-42C2-AFA5-B58CD77FA1E5}</a:tableStyleId>
              </a:tblPr>
              <a:tblGrid>
                <a:gridCol w="3474386">
                  <a:extLst>
                    <a:ext uri="{9D8B030D-6E8A-4147-A177-3AD203B41FA5}">
                      <a16:colId xmlns:a16="http://schemas.microsoft.com/office/drawing/2014/main" val="1090517882"/>
                    </a:ext>
                  </a:extLst>
                </a:gridCol>
              </a:tblGrid>
              <a:tr h="3203797">
                <a:tc>
                  <a:txBody>
                    <a:bodyPr/>
                    <a:lstStyle/>
                    <a:p>
                      <a:r>
                        <a:rPr lang="de-DE" sz="1800" b="1">
                          <a:solidFill>
                            <a:srgbClr val="015092"/>
                          </a:solidFill>
                          <a:latin typeface="Calibri" panose="020F0502020204030204" pitchFamily="34" charset="0"/>
                          <a:cs typeface="Calibri" panose="020F0502020204030204" pitchFamily="34" charset="0"/>
                        </a:rPr>
                        <a:t>Infobox </a:t>
                      </a:r>
                    </a:p>
                    <a:p>
                      <a:endParaRPr lang="de-DE" sz="1800" b="1">
                        <a:solidFill>
                          <a:srgbClr val="015092"/>
                        </a:solidFill>
                        <a:latin typeface="Calibri" panose="020F0502020204030204" pitchFamily="34" charset="0"/>
                        <a:cs typeface="Calibri" panose="020F0502020204030204" pitchFamily="34" charset="0"/>
                      </a:endParaRPr>
                    </a:p>
                    <a:p>
                      <a:r>
                        <a:rPr lang="de-DE" sz="1800">
                          <a:solidFill>
                            <a:srgbClr val="015092"/>
                          </a:solidFill>
                          <a:latin typeface="Calibri" panose="020F0502020204030204" pitchFamily="34" charset="0"/>
                          <a:cs typeface="Calibri" panose="020F0502020204030204" pitchFamily="34" charset="0"/>
                        </a:rPr>
                        <a:t>By </a:t>
                      </a:r>
                      <a:r>
                        <a:rPr lang="de-DE" sz="1800" err="1">
                          <a:solidFill>
                            <a:srgbClr val="015092"/>
                          </a:solidFill>
                          <a:latin typeface="Calibri" panose="020F0502020204030204" pitchFamily="34" charset="0"/>
                          <a:cs typeface="Calibri" panose="020F0502020204030204" pitchFamily="34" charset="0"/>
                        </a:rPr>
                        <a:t>using</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buttons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decrease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in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‚Start‘ </a:t>
                      </a:r>
                      <a:r>
                        <a:rPr lang="de-DE" sz="1800" err="1">
                          <a:solidFill>
                            <a:srgbClr val="015092"/>
                          </a:solidFill>
                          <a:latin typeface="Calibri" panose="020F0502020204030204" pitchFamily="34" charset="0"/>
                          <a:cs typeface="Calibri" panose="020F0502020204030204" pitchFamily="34" charset="0"/>
                        </a:rPr>
                        <a:t>menu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you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can</a:t>
                      </a:r>
                      <a:r>
                        <a:rPr lang="de-DE" sz="1800">
                          <a:solidFill>
                            <a:srgbClr val="015092"/>
                          </a:solidFill>
                          <a:latin typeface="Calibri" panose="020F0502020204030204" pitchFamily="34" charset="0"/>
                          <a:cs typeface="Calibri" panose="020F0502020204030204" pitchFamily="34" charset="0"/>
                        </a:rPr>
                        <a:t> switch </a:t>
                      </a:r>
                      <a:r>
                        <a:rPr lang="de-DE" sz="1800" err="1">
                          <a:solidFill>
                            <a:srgbClr val="015092"/>
                          </a:solidFill>
                          <a:latin typeface="Calibri" panose="020F0502020204030204" pitchFamily="34" charset="0"/>
                          <a:cs typeface="Calibri" panose="020F0502020204030204" pitchFamily="34" charset="0"/>
                        </a:rPr>
                        <a:t>between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indention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levels</a:t>
                      </a:r>
                      <a:r>
                        <a:rPr lang="de-DE" sz="1800">
                          <a:solidFill>
                            <a:srgbClr val="015092"/>
                          </a:solidFill>
                          <a:latin typeface="Calibri" panose="020F0502020204030204" pitchFamily="34" charset="0"/>
                          <a:cs typeface="Calibri" panose="020F0502020204030204" pitchFamily="34" charset="0"/>
                        </a:rPr>
                        <a:t>. This </a:t>
                      </a:r>
                      <a:r>
                        <a:rPr lang="de-DE" sz="1800" err="1">
                          <a:solidFill>
                            <a:srgbClr val="015092"/>
                          </a:solidFill>
                          <a:latin typeface="Calibri" panose="020F0502020204030204" pitchFamily="34" charset="0"/>
                          <a:cs typeface="Calibri" panose="020F0502020204030204" pitchFamily="34" charset="0"/>
                        </a:rPr>
                        <a:t>is</a:t>
                      </a:r>
                      <a:r>
                        <a:rPr lang="de-DE" sz="1800">
                          <a:solidFill>
                            <a:srgbClr val="015092"/>
                          </a:solidFill>
                          <a:latin typeface="Calibri" panose="020F0502020204030204" pitchFamily="34" charset="0"/>
                          <a:cs typeface="Calibri" panose="020F0502020204030204" pitchFamily="34" charset="0"/>
                        </a:rPr>
                        <a:t> valid </a:t>
                      </a:r>
                      <a:r>
                        <a:rPr lang="de-DE" sz="1800" err="1">
                          <a:solidFill>
                            <a:srgbClr val="015092"/>
                          </a:solidFill>
                          <a:latin typeface="Calibri" panose="020F0502020204030204" pitchFamily="34" charset="0"/>
                          <a:cs typeface="Calibri" panose="020F0502020204030204" pitchFamily="34" charset="0"/>
                        </a:rPr>
                        <a:t>for</a:t>
                      </a:r>
                      <a:r>
                        <a:rPr lang="de-DE" sz="1800">
                          <a:solidFill>
                            <a:srgbClr val="015092"/>
                          </a:solidFill>
                          <a:latin typeface="Calibri" panose="020F0502020204030204" pitchFamily="34" charset="0"/>
                          <a:cs typeface="Calibri" panose="020F0502020204030204" pitchFamily="34" charset="0"/>
                        </a:rPr>
                        <a:t> all </a:t>
                      </a:r>
                      <a:r>
                        <a:rPr lang="de-DE" sz="1800" err="1">
                          <a:solidFill>
                            <a:srgbClr val="015092"/>
                          </a:solidFill>
                          <a:latin typeface="Calibri" panose="020F0502020204030204" pitchFamily="34" charset="0"/>
                          <a:cs typeface="Calibri" panose="020F0502020204030204" pitchFamily="34" charset="0"/>
                        </a:rPr>
                        <a:t>kinds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of</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listings</a:t>
                      </a:r>
                      <a:r>
                        <a:rPr lang="de-DE" sz="1800">
                          <a:solidFill>
                            <a:srgbClr val="015092"/>
                          </a:solidFill>
                          <a:latin typeface="Calibri" panose="020F0502020204030204" pitchFamily="34" charset="0"/>
                          <a:cs typeface="Calibri" panose="020F0502020204030204" pitchFamily="34" charset="0"/>
                        </a:rPr>
                        <a:t>, e.g. </a:t>
                      </a:r>
                      <a:r>
                        <a:rPr lang="de-DE" sz="1800" err="1">
                          <a:solidFill>
                            <a:srgbClr val="015092"/>
                          </a:solidFill>
                          <a:latin typeface="Calibri" panose="020F0502020204030204" pitchFamily="34" charset="0"/>
                          <a:cs typeface="Calibri" panose="020F0502020204030204" pitchFamily="34" charset="0"/>
                        </a:rPr>
                        <a:t>bullet</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points</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enumerations</a:t>
                      </a:r>
                      <a:r>
                        <a:rPr lang="de-DE" sz="1800">
                          <a:solidFill>
                            <a:srgbClr val="015092"/>
                          </a:solidFill>
                          <a:latin typeface="Calibri" panose="020F0502020204030204" pitchFamily="34" charset="0"/>
                          <a:cs typeface="Calibri" panose="020F050202020403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2331007764"/>
                  </a:ext>
                </a:extLst>
              </a:tr>
            </a:tbl>
          </a:graphicData>
        </a:graphic>
      </p:graphicFrame>
    </p:spTree>
    <p:extLst>
      <p:ext uri="{BB962C8B-B14F-4D97-AF65-F5344CB8AC3E}">
        <p14:creationId xmlns:p14="http://schemas.microsoft.com/office/powerpoint/2010/main" val="269959430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63F95587-91DB-574E-BF98-C631A8B7FEB8}"/>
              </a:ext>
            </a:extLst>
          </p:cNvPr>
          <p:cNvSpPr>
            <a:spLocks noGrp="1"/>
          </p:cNvSpPr>
          <p:nvPr>
            <p:ph idx="4294967295"/>
          </p:nvPr>
        </p:nvSpPr>
        <p:spPr>
          <a:xfrm>
            <a:off x="359864" y="1124744"/>
            <a:ext cx="11521546" cy="3311810"/>
          </a:xfrm>
        </p:spPr>
        <p:txBody>
          <a:bodyPr numCol="2" spcCol="216000">
            <a:normAutofit/>
          </a:bodyPr>
          <a:lstStyle/>
          <a:p>
            <a:pPr marL="342900" indent="-342900">
              <a:lnSpc>
                <a:spcPct val="120000"/>
              </a:lnSpc>
              <a:buClr>
                <a:srgbClr val="707F86"/>
              </a:buClr>
              <a:buFont typeface="+mj-lt"/>
              <a:buAutoNum type="arabicParenBoth"/>
            </a:pPr>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p>
          <a:p>
            <a:pPr marL="342900" indent="-342900">
              <a:lnSpc>
                <a:spcPct val="120000"/>
              </a:lnSpc>
              <a:buClr>
                <a:srgbClr val="707F86"/>
              </a:buClr>
              <a:buFont typeface="+mj-lt"/>
              <a:buAutoNum type="arabicParenBoth"/>
            </a:pPr>
            <a:r>
              <a:rPr lang="de-DE"/>
              <a:t>In </a:t>
            </a:r>
            <a:r>
              <a:rPr lang="de-DE" err="1"/>
              <a:t>general</a:t>
            </a:r>
            <a:r>
              <a:rPr lang="de-DE"/>
              <a:t>, </a:t>
            </a:r>
            <a:r>
              <a:rPr lang="de-DE" err="1"/>
              <a:t>it</a:t>
            </a:r>
            <a:r>
              <a:rPr lang="de-DE"/>
              <a:t> </a:t>
            </a:r>
            <a:r>
              <a:rPr lang="de-DE" err="1"/>
              <a:t>is</a:t>
            </a:r>
            <a:r>
              <a:rPr lang="de-DE"/>
              <a:t> a </a:t>
            </a:r>
            <a:r>
              <a:rPr lang="de-DE" err="1"/>
              <a:t>good</a:t>
            </a:r>
            <a:r>
              <a:rPr lang="de-DE"/>
              <a:t> </a:t>
            </a:r>
            <a:r>
              <a:rPr lang="de-DE" err="1"/>
              <a:t>idea</a:t>
            </a:r>
            <a:r>
              <a:rPr lang="de-DE"/>
              <a:t> just </a:t>
            </a:r>
            <a:r>
              <a:rPr lang="de-DE" err="1"/>
              <a:t>to</a:t>
            </a:r>
            <a:r>
              <a:rPr lang="de-DE"/>
              <a:t> </a:t>
            </a:r>
            <a:r>
              <a:rPr lang="de-DE" err="1"/>
              <a:t>provide</a:t>
            </a:r>
            <a:r>
              <a:rPr lang="de-DE"/>
              <a:t> </a:t>
            </a:r>
            <a:r>
              <a:rPr lang="de-DE" err="1"/>
              <a:t>abstracts</a:t>
            </a:r>
            <a:r>
              <a:rPr lang="de-DE"/>
              <a:t> - </a:t>
            </a:r>
            <a:r>
              <a:rPr lang="de-DE" err="1"/>
              <a:t>this</a:t>
            </a:r>
            <a:r>
              <a:rPr lang="de-DE"/>
              <a:t> </a:t>
            </a:r>
            <a:r>
              <a:rPr lang="de-DE" err="1"/>
              <a:t>is</a:t>
            </a:r>
            <a:r>
              <a:rPr lang="de-DE"/>
              <a:t> a screen </a:t>
            </a:r>
            <a:r>
              <a:rPr lang="de-DE" err="1"/>
              <a:t>presentation</a:t>
            </a:r>
            <a:r>
              <a:rPr lang="de-DE"/>
              <a:t>, and </a:t>
            </a:r>
            <a:r>
              <a:rPr lang="de-DE" err="1"/>
              <a:t>nobody</a:t>
            </a:r>
            <a:r>
              <a:rPr lang="de-DE"/>
              <a:t> </a:t>
            </a:r>
            <a:r>
              <a:rPr lang="de-DE" err="1"/>
              <a:t>likes</a:t>
            </a:r>
            <a:r>
              <a:rPr lang="de-DE"/>
              <a:t> </a:t>
            </a:r>
            <a:r>
              <a:rPr lang="de-DE" err="1"/>
              <a:t>to</a:t>
            </a:r>
            <a:r>
              <a:rPr lang="de-DE"/>
              <a:t> </a:t>
            </a:r>
            <a:r>
              <a:rPr lang="de-DE" err="1"/>
              <a:t>read</a:t>
            </a:r>
            <a:r>
              <a:rPr lang="de-DE"/>
              <a:t> </a:t>
            </a:r>
            <a:r>
              <a:rPr lang="de-DE" err="1"/>
              <a:t>much</a:t>
            </a:r>
            <a:r>
              <a:rPr lang="de-DE"/>
              <a:t> </a:t>
            </a:r>
            <a:r>
              <a:rPr lang="de-DE" err="1"/>
              <a:t>text</a:t>
            </a:r>
            <a:r>
              <a:rPr lang="de-DE"/>
              <a:t> on </a:t>
            </a:r>
            <a:r>
              <a:rPr lang="de-DE" err="1"/>
              <a:t>the</a:t>
            </a:r>
            <a:r>
              <a:rPr lang="de-DE"/>
              <a:t> screen. </a:t>
            </a:r>
          </a:p>
          <a:p>
            <a:pPr marL="342900" indent="-342900">
              <a:lnSpc>
                <a:spcPct val="120000"/>
              </a:lnSpc>
              <a:buClr>
                <a:srgbClr val="707F86"/>
              </a:buClr>
              <a:buFont typeface="+mj-lt"/>
              <a:buAutoNum type="arabicParenBoth"/>
            </a:pPr>
            <a:endParaRPr lang="de-DE"/>
          </a:p>
          <a:p>
            <a:pPr marL="342900" indent="-342900">
              <a:lnSpc>
                <a:spcPct val="120000"/>
              </a:lnSpc>
              <a:buClr>
                <a:srgbClr val="707F86"/>
              </a:buClr>
              <a:buFont typeface="+mj-lt"/>
              <a:buAutoNum type="arabicParenBoth"/>
            </a:pPr>
            <a:r>
              <a:rPr lang="en-US"/>
              <a:t>Be aware that there is a significant difference between using only the enter-key and using the combination of enter- and shift-key</a:t>
            </a:r>
            <a:r>
              <a:rPr lang="de-DE"/>
              <a:t>.</a:t>
            </a:r>
          </a:p>
          <a:p>
            <a:pPr marL="342900" indent="-342900">
              <a:lnSpc>
                <a:spcPct val="120000"/>
              </a:lnSpc>
              <a:buClr>
                <a:srgbClr val="707F86"/>
              </a:buClr>
              <a:buFont typeface="+mj-lt"/>
              <a:buAutoNum type="arabicParenBoth"/>
            </a:pPr>
            <a:r>
              <a:rPr lang="de-DE"/>
              <a:t>In </a:t>
            </a:r>
            <a:r>
              <a:rPr lang="de-DE" err="1"/>
              <a:t>this</a:t>
            </a:r>
            <a:r>
              <a:rPr lang="de-DE"/>
              <a:t> </a:t>
            </a:r>
            <a:r>
              <a:rPr lang="de-DE" err="1"/>
              <a:t>textbox</a:t>
            </a:r>
            <a:r>
              <a:rPr lang="de-DE"/>
              <a:t>, </a:t>
            </a:r>
            <a:r>
              <a:rPr lang="de-DE" err="1"/>
              <a:t>using</a:t>
            </a:r>
            <a:r>
              <a:rPr lang="de-DE"/>
              <a:t> </a:t>
            </a:r>
            <a:r>
              <a:rPr lang="de-DE" err="1"/>
              <a:t>only</a:t>
            </a:r>
            <a:r>
              <a:rPr lang="de-DE"/>
              <a:t> </a:t>
            </a:r>
            <a:r>
              <a:rPr lang="de-DE" err="1"/>
              <a:t>the</a:t>
            </a:r>
            <a:r>
              <a:rPr lang="de-DE"/>
              <a:t> enter-</a:t>
            </a:r>
            <a:r>
              <a:rPr lang="de-DE" err="1"/>
              <a:t>key</a:t>
            </a:r>
            <a:r>
              <a:rPr lang="de-DE"/>
              <a:t> will </a:t>
            </a:r>
            <a:r>
              <a:rPr lang="de-DE" err="1"/>
              <a:t>create</a:t>
            </a:r>
            <a:r>
              <a:rPr lang="de-DE"/>
              <a:t> a </a:t>
            </a:r>
            <a:r>
              <a:rPr lang="de-DE" err="1"/>
              <a:t>new</a:t>
            </a:r>
            <a:r>
              <a:rPr lang="de-DE"/>
              <a:t> </a:t>
            </a:r>
            <a:r>
              <a:rPr lang="de-DE" err="1"/>
              <a:t>paragraph</a:t>
            </a:r>
            <a:r>
              <a:rPr lang="de-DE"/>
              <a:t>, </a:t>
            </a:r>
            <a:r>
              <a:rPr lang="de-DE" err="1"/>
              <a:t>causing</a:t>
            </a:r>
            <a:r>
              <a:rPr lang="de-DE"/>
              <a:t> a </a:t>
            </a:r>
            <a:r>
              <a:rPr lang="de-DE" err="1"/>
              <a:t>new</a:t>
            </a:r>
            <a:r>
              <a:rPr lang="de-DE"/>
              <a:t> </a:t>
            </a:r>
            <a:r>
              <a:rPr lang="de-DE" err="1"/>
              <a:t>numeration</a:t>
            </a:r>
            <a:r>
              <a:rPr lang="de-DE"/>
              <a:t>. </a:t>
            </a:r>
            <a:br>
              <a:rPr lang="de-DE"/>
            </a:br>
            <a:r>
              <a:rPr lang="de-DE" err="1"/>
              <a:t>If</a:t>
            </a:r>
            <a:r>
              <a:rPr lang="de-DE"/>
              <a:t> </a:t>
            </a:r>
            <a:r>
              <a:rPr lang="de-DE" err="1"/>
              <a:t>you</a:t>
            </a:r>
            <a:r>
              <a:rPr lang="de-DE"/>
              <a:t> </a:t>
            </a:r>
            <a:r>
              <a:rPr lang="de-DE" err="1"/>
              <a:t>only</a:t>
            </a:r>
            <a:r>
              <a:rPr lang="de-DE"/>
              <a:t> </a:t>
            </a:r>
            <a:r>
              <a:rPr lang="de-DE" err="1"/>
              <a:t>want</a:t>
            </a:r>
            <a:r>
              <a:rPr lang="de-DE"/>
              <a:t> </a:t>
            </a:r>
            <a:r>
              <a:rPr lang="de-DE" err="1"/>
              <a:t>to</a:t>
            </a:r>
            <a:r>
              <a:rPr lang="de-DE"/>
              <a:t> </a:t>
            </a:r>
            <a:r>
              <a:rPr lang="de-DE" err="1"/>
              <a:t>start</a:t>
            </a:r>
            <a:r>
              <a:rPr lang="de-DE"/>
              <a:t> </a:t>
            </a:r>
            <a:r>
              <a:rPr lang="de-DE" err="1"/>
              <a:t>the</a:t>
            </a:r>
            <a:r>
              <a:rPr lang="de-DE"/>
              <a:t> </a:t>
            </a:r>
            <a:r>
              <a:rPr lang="de-DE" err="1"/>
              <a:t>text</a:t>
            </a:r>
            <a:r>
              <a:rPr lang="de-DE"/>
              <a:t> in a </a:t>
            </a:r>
            <a:r>
              <a:rPr lang="de-DE" err="1"/>
              <a:t>new</a:t>
            </a:r>
            <a:r>
              <a:rPr lang="de-DE"/>
              <a:t> </a:t>
            </a:r>
            <a:r>
              <a:rPr lang="de-DE" err="1"/>
              <a:t>line</a:t>
            </a:r>
            <a:r>
              <a:rPr lang="de-DE"/>
              <a:t> (like </a:t>
            </a:r>
            <a:r>
              <a:rPr lang="de-DE" err="1"/>
              <a:t>this</a:t>
            </a:r>
            <a:r>
              <a:rPr lang="de-DE"/>
              <a:t> </a:t>
            </a:r>
            <a:r>
              <a:rPr lang="de-DE" err="1"/>
              <a:t>sentence</a:t>
            </a:r>
            <a:r>
              <a:rPr lang="de-DE"/>
              <a:t>) and </a:t>
            </a:r>
            <a:r>
              <a:rPr lang="de-DE" err="1"/>
              <a:t>keep</a:t>
            </a:r>
            <a:r>
              <a:rPr lang="de-DE"/>
              <a:t> </a:t>
            </a:r>
            <a:r>
              <a:rPr lang="de-DE" err="1"/>
              <a:t>the</a:t>
            </a:r>
            <a:r>
              <a:rPr lang="de-DE"/>
              <a:t> </a:t>
            </a:r>
            <a:r>
              <a:rPr lang="de-DE" err="1"/>
              <a:t>numeration</a:t>
            </a:r>
            <a:r>
              <a:rPr lang="de-DE"/>
              <a:t>, </a:t>
            </a:r>
            <a:r>
              <a:rPr lang="de-DE" err="1"/>
              <a:t>use</a:t>
            </a:r>
            <a:r>
              <a:rPr lang="de-DE"/>
              <a:t> shift-</a:t>
            </a:r>
            <a:r>
              <a:rPr lang="de-DE" err="1"/>
              <a:t>enter</a:t>
            </a:r>
            <a:r>
              <a:rPr lang="de-DE"/>
              <a:t>.  </a:t>
            </a:r>
          </a:p>
        </p:txBody>
      </p:sp>
    </p:spTree>
    <p:extLst>
      <p:ext uri="{BB962C8B-B14F-4D97-AF65-F5344CB8AC3E}">
        <p14:creationId xmlns:p14="http://schemas.microsoft.com/office/powerpoint/2010/main" val="1109932734"/>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045ED79A-32AA-D64E-AAD5-54B4B9C4DE4E}"/>
              </a:ext>
            </a:extLst>
          </p:cNvPr>
          <p:cNvSpPr>
            <a:spLocks noGrp="1"/>
          </p:cNvSpPr>
          <p:nvPr>
            <p:ph idx="1"/>
          </p:nvPr>
        </p:nvSpPr>
        <p:spPr>
          <a:xfrm>
            <a:off x="397842" y="939341"/>
            <a:ext cx="11506291" cy="4829919"/>
          </a:xfrm>
        </p:spPr>
        <p:txBody>
          <a:bodyPr/>
          <a:lstStyle>
            <a:lvl1pPr>
              <a:defRPr>
                <a:solidFill>
                  <a:schemeClr val="tx1">
                    <a:lumMod val="50000"/>
                  </a:schemeClr>
                </a:solidFill>
              </a:defRPr>
            </a:lvl1pPr>
          </a:lstStyle>
          <a:p>
            <a:r>
              <a:rPr lang="de-DE">
                <a:solidFill>
                  <a:srgbClr val="0F218B"/>
                </a:solidFill>
              </a:rPr>
              <a:t>Headline 3 – Edit </a:t>
            </a:r>
            <a:r>
              <a:rPr lang="de-DE" err="1">
                <a:solidFill>
                  <a:srgbClr val="0F218B"/>
                </a:solidFill>
              </a:rPr>
              <a:t>text</a:t>
            </a:r>
            <a:r>
              <a:rPr lang="de-DE">
                <a:solidFill>
                  <a:srgbClr val="0F218B"/>
                </a:solidFill>
              </a:rPr>
              <a:t> </a:t>
            </a:r>
            <a:r>
              <a:rPr lang="de-DE" err="1">
                <a:solidFill>
                  <a:srgbClr val="0F218B"/>
                </a:solidFill>
              </a:rPr>
              <a:t>here</a:t>
            </a:r>
            <a:r>
              <a:rPr lang="de-DE">
                <a:solidFill>
                  <a:srgbClr val="0F218B"/>
                </a:solidFill>
              </a:rPr>
              <a:t>.</a:t>
            </a:r>
            <a:endParaRPr lang="de-DE" i="1">
              <a:solidFill>
                <a:srgbClr val="0F218B"/>
              </a:solidFill>
            </a:endParaRPr>
          </a:p>
        </p:txBody>
      </p:sp>
      <p:grpSp>
        <p:nvGrpSpPr>
          <p:cNvPr id="4" name="Group 3553" title="6-Monats-Zeitleiste Platzhalter">
            <a:extLst>
              <a:ext uri="{FF2B5EF4-FFF2-40B4-BE49-F238E27FC236}">
                <a16:creationId xmlns:a16="http://schemas.microsoft.com/office/drawing/2014/main" id="{104D80E7-590A-6F45-BD68-8611B65301C7}"/>
              </a:ext>
            </a:extLst>
          </p:cNvPr>
          <p:cNvGrpSpPr/>
          <p:nvPr userDrawn="1"/>
        </p:nvGrpSpPr>
        <p:grpSpPr>
          <a:xfrm>
            <a:off x="1811339" y="2381327"/>
            <a:ext cx="8569325" cy="3224119"/>
            <a:chOff x="0" y="359738"/>
            <a:chExt cx="10490200" cy="5139089"/>
          </a:xfrm>
        </p:grpSpPr>
        <p:grpSp>
          <p:nvGrpSpPr>
            <p:cNvPr id="6" name="Group 3530">
              <a:extLst>
                <a:ext uri="{FF2B5EF4-FFF2-40B4-BE49-F238E27FC236}">
                  <a16:creationId xmlns:a16="http://schemas.microsoft.com/office/drawing/2014/main" id="{0F489A34-EB0D-9844-8E5C-68A73CD91E77}"/>
                </a:ext>
              </a:extLst>
            </p:cNvPr>
            <p:cNvGrpSpPr/>
            <p:nvPr/>
          </p:nvGrpSpPr>
          <p:grpSpPr>
            <a:xfrm>
              <a:off x="463551" y="803442"/>
              <a:ext cx="5797974" cy="4695385"/>
              <a:chOff x="545" y="358575"/>
              <a:chExt cx="5797973" cy="4695384"/>
            </a:xfrm>
          </p:grpSpPr>
          <p:sp>
            <p:nvSpPr>
              <p:cNvPr id="15" name="Shape 3525">
                <a:extLst>
                  <a:ext uri="{FF2B5EF4-FFF2-40B4-BE49-F238E27FC236}">
                    <a16:creationId xmlns:a16="http://schemas.microsoft.com/office/drawing/2014/main" id="{A153CEA7-30AE-F849-A6F4-864E0256893E}"/>
                  </a:ext>
                </a:extLst>
              </p:cNvPr>
              <p:cNvSpPr/>
              <p:nvPr/>
            </p:nvSpPr>
            <p:spPr>
              <a:xfrm flipV="1">
                <a:off x="545" y="358575"/>
                <a:ext cx="0" cy="241032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6" name="Shape 3526">
                <a:extLst>
                  <a:ext uri="{FF2B5EF4-FFF2-40B4-BE49-F238E27FC236}">
                    <a16:creationId xmlns:a16="http://schemas.microsoft.com/office/drawing/2014/main" id="{60C53EF1-C062-D545-8D50-5E5A151EAEF2}"/>
                  </a:ext>
                </a:extLst>
              </p:cNvPr>
              <p:cNvSpPr/>
              <p:nvPr/>
            </p:nvSpPr>
            <p:spPr>
              <a:xfrm flipV="1">
                <a:off x="755773" y="1567594"/>
                <a:ext cx="0" cy="1201303"/>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7" name="Shape 3527">
                <a:extLst>
                  <a:ext uri="{FF2B5EF4-FFF2-40B4-BE49-F238E27FC236}">
                    <a16:creationId xmlns:a16="http://schemas.microsoft.com/office/drawing/2014/main" id="{13DFF85B-1393-F24D-B481-3D1EF145FDA3}"/>
                  </a:ext>
                </a:extLst>
              </p:cNvPr>
              <p:cNvSpPr/>
              <p:nvPr/>
            </p:nvSpPr>
            <p:spPr>
              <a:xfrm flipV="1">
                <a:off x="5798518" y="721344"/>
                <a:ext cx="0" cy="204755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8" name="Shape 3528">
                <a:extLst>
                  <a:ext uri="{FF2B5EF4-FFF2-40B4-BE49-F238E27FC236}">
                    <a16:creationId xmlns:a16="http://schemas.microsoft.com/office/drawing/2014/main" id="{DC0087D8-03A9-6944-85A2-0EFC81E8E914}"/>
                  </a:ext>
                </a:extLst>
              </p:cNvPr>
              <p:cNvSpPr/>
              <p:nvPr/>
            </p:nvSpPr>
            <p:spPr>
              <a:xfrm>
                <a:off x="1608725" y="3274911"/>
                <a:ext cx="0" cy="1779048"/>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9" name="Shape 3529">
                <a:extLst>
                  <a:ext uri="{FF2B5EF4-FFF2-40B4-BE49-F238E27FC236}">
                    <a16:creationId xmlns:a16="http://schemas.microsoft.com/office/drawing/2014/main" id="{DECA1AED-351A-F54C-8939-BE1935F59845}"/>
                  </a:ext>
                </a:extLst>
              </p:cNvPr>
              <p:cNvSpPr/>
              <p:nvPr/>
            </p:nvSpPr>
            <p:spPr>
              <a:xfrm>
                <a:off x="4459938" y="3274911"/>
                <a:ext cx="0" cy="909640"/>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grpSp>
        <p:grpSp>
          <p:nvGrpSpPr>
            <p:cNvPr id="7" name="Group 3537">
              <a:extLst>
                <a:ext uri="{FF2B5EF4-FFF2-40B4-BE49-F238E27FC236}">
                  <a16:creationId xmlns:a16="http://schemas.microsoft.com/office/drawing/2014/main" id="{A90B8DDB-C27F-1A4D-B381-D7862AAE7931}"/>
                </a:ext>
              </a:extLst>
            </p:cNvPr>
            <p:cNvGrpSpPr/>
            <p:nvPr/>
          </p:nvGrpSpPr>
          <p:grpSpPr>
            <a:xfrm>
              <a:off x="0" y="3216502"/>
              <a:ext cx="10490200" cy="508001"/>
              <a:chOff x="0" y="0"/>
              <a:chExt cx="10490200" cy="508000"/>
            </a:xfrm>
          </p:grpSpPr>
          <p:sp>
            <p:nvSpPr>
              <p:cNvPr id="9" name="Shape 3531">
                <a:extLst>
                  <a:ext uri="{FF2B5EF4-FFF2-40B4-BE49-F238E27FC236}">
                    <a16:creationId xmlns:a16="http://schemas.microsoft.com/office/drawing/2014/main" id="{11C1F5E3-318A-7F41-9327-18EA7D1F2420}"/>
                  </a:ext>
                </a:extLst>
              </p:cNvPr>
              <p:cNvSpPr/>
              <p:nvPr/>
            </p:nvSpPr>
            <p:spPr>
              <a:xfrm>
                <a:off x="1793240" y="0"/>
                <a:ext cx="1524001" cy="508000"/>
              </a:xfrm>
              <a:prstGeom prst="rect">
                <a:avLst/>
              </a:prstGeom>
              <a:solidFill>
                <a:srgbClr val="51A1D2">
                  <a:alpha val="8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February</a:t>
                </a:r>
                <a:endParaRPr lang="de-DE" sz="1400" cap="none">
                  <a:latin typeface="Calibri" panose="020F0502020204030204" pitchFamily="34" charset="0"/>
                  <a:cs typeface="Calibri" panose="020F0502020204030204" pitchFamily="34" charset="0"/>
                </a:endParaRPr>
              </a:p>
            </p:txBody>
          </p:sp>
          <p:sp>
            <p:nvSpPr>
              <p:cNvPr id="10" name="Shape 3532">
                <a:extLst>
                  <a:ext uri="{FF2B5EF4-FFF2-40B4-BE49-F238E27FC236}">
                    <a16:creationId xmlns:a16="http://schemas.microsoft.com/office/drawing/2014/main" id="{0CAAF65E-76F6-2A43-B9EB-D5012C50B795}"/>
                  </a:ext>
                </a:extLst>
              </p:cNvPr>
              <p:cNvSpPr/>
              <p:nvPr/>
            </p:nvSpPr>
            <p:spPr>
              <a:xfrm>
                <a:off x="3586479" y="0"/>
                <a:ext cx="1524001" cy="508000"/>
              </a:xfrm>
              <a:prstGeom prst="rect">
                <a:avLst/>
              </a:prstGeom>
              <a:solidFill>
                <a:schemeClr val="accent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March</a:t>
                </a:r>
                <a:endParaRPr sz="1400">
                  <a:latin typeface="Calibri" panose="020F0502020204030204" pitchFamily="34" charset="0"/>
                  <a:cs typeface="Calibri" panose="020F0502020204030204" pitchFamily="34" charset="0"/>
                </a:endParaRPr>
              </a:p>
            </p:txBody>
          </p:sp>
          <p:sp>
            <p:nvSpPr>
              <p:cNvPr id="11" name="Shape 3533">
                <a:extLst>
                  <a:ext uri="{FF2B5EF4-FFF2-40B4-BE49-F238E27FC236}">
                    <a16:creationId xmlns:a16="http://schemas.microsoft.com/office/drawing/2014/main" id="{07E0612B-2EE4-D94B-B9D5-7C3647E11828}"/>
                  </a:ext>
                </a:extLst>
              </p:cNvPr>
              <p:cNvSpPr/>
              <p:nvPr/>
            </p:nvSpPr>
            <p:spPr>
              <a:xfrm>
                <a:off x="5379719" y="0"/>
                <a:ext cx="1524001" cy="508000"/>
              </a:xfrm>
              <a:prstGeom prst="rect">
                <a:avLst/>
              </a:prstGeom>
              <a:solidFill>
                <a:schemeClr val="accent3"/>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April</a:t>
                </a:r>
              </a:p>
            </p:txBody>
          </p:sp>
          <p:sp>
            <p:nvSpPr>
              <p:cNvPr id="12" name="Shape 3534">
                <a:extLst>
                  <a:ext uri="{FF2B5EF4-FFF2-40B4-BE49-F238E27FC236}">
                    <a16:creationId xmlns:a16="http://schemas.microsoft.com/office/drawing/2014/main" id="{A49F006A-263E-B749-84F7-45EC0200E53B}"/>
                  </a:ext>
                </a:extLst>
              </p:cNvPr>
              <p:cNvSpPr/>
              <p:nvPr/>
            </p:nvSpPr>
            <p:spPr>
              <a:xfrm>
                <a:off x="7172959" y="0"/>
                <a:ext cx="1524001" cy="508000"/>
              </a:xfrm>
              <a:prstGeom prst="rect">
                <a:avLst/>
              </a:prstGeom>
              <a:solidFill>
                <a:srgbClr val="313131">
                  <a:alpha val="8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May</a:t>
                </a:r>
              </a:p>
            </p:txBody>
          </p:sp>
          <p:sp>
            <p:nvSpPr>
              <p:cNvPr id="13" name="Shape 3535">
                <a:extLst>
                  <a:ext uri="{FF2B5EF4-FFF2-40B4-BE49-F238E27FC236}">
                    <a16:creationId xmlns:a16="http://schemas.microsoft.com/office/drawing/2014/main" id="{F74572F9-391D-914E-9B18-1442CC5747BA}"/>
                  </a:ext>
                </a:extLst>
              </p:cNvPr>
              <p:cNvSpPr/>
              <p:nvPr/>
            </p:nvSpPr>
            <p:spPr>
              <a:xfrm>
                <a:off x="8966200" y="0"/>
                <a:ext cx="1524000" cy="508000"/>
              </a:xfrm>
              <a:prstGeom prst="rect">
                <a:avLst/>
              </a:prstGeom>
              <a:solidFill>
                <a:srgbClr val="313131">
                  <a:alpha val="6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June</a:t>
                </a:r>
              </a:p>
            </p:txBody>
          </p:sp>
          <p:sp>
            <p:nvSpPr>
              <p:cNvPr id="14" name="Shape 3536">
                <a:extLst>
                  <a:ext uri="{FF2B5EF4-FFF2-40B4-BE49-F238E27FC236}">
                    <a16:creationId xmlns:a16="http://schemas.microsoft.com/office/drawing/2014/main" id="{9E60BD2D-E973-D848-94DA-2522289CF023}"/>
                  </a:ext>
                </a:extLst>
              </p:cNvPr>
              <p:cNvSpPr/>
              <p:nvPr/>
            </p:nvSpPr>
            <p:spPr>
              <a:xfrm>
                <a:off x="0" y="0"/>
                <a:ext cx="1524000" cy="508000"/>
              </a:xfrm>
              <a:prstGeom prst="rect">
                <a:avLst/>
              </a:prstGeom>
              <a:solidFill>
                <a:srgbClr val="01509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January</a:t>
                </a:r>
                <a:endParaRPr sz="1400">
                  <a:latin typeface="Calibri" panose="020F0502020204030204" pitchFamily="34" charset="0"/>
                  <a:cs typeface="Calibri" panose="020F0502020204030204" pitchFamily="34" charset="0"/>
                </a:endParaRPr>
              </a:p>
            </p:txBody>
          </p:sp>
        </p:grpSp>
        <p:sp>
          <p:nvSpPr>
            <p:cNvPr id="8" name="Shape 3538">
              <a:extLst>
                <a:ext uri="{FF2B5EF4-FFF2-40B4-BE49-F238E27FC236}">
                  <a16:creationId xmlns:a16="http://schemas.microsoft.com/office/drawing/2014/main" id="{A6354215-87B2-714D-B863-6578DB1C0933}"/>
                </a:ext>
              </a:extLst>
            </p:cNvPr>
            <p:cNvSpPr/>
            <p:nvPr/>
          </p:nvSpPr>
          <p:spPr>
            <a:xfrm>
              <a:off x="608959" y="359738"/>
              <a:ext cx="493135" cy="8882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grpSp>
      <p:sp>
        <p:nvSpPr>
          <p:cNvPr id="20" name="Shape 3538">
            <a:extLst>
              <a:ext uri="{FF2B5EF4-FFF2-40B4-BE49-F238E27FC236}">
                <a16:creationId xmlns:a16="http://schemas.microsoft.com/office/drawing/2014/main" id="{35FD298D-674A-CC48-8F61-37BFAA2B6DB3}"/>
              </a:ext>
            </a:extLst>
          </p:cNvPr>
          <p:cNvSpPr/>
          <p:nvPr userDrawn="1"/>
        </p:nvSpPr>
        <p:spPr>
          <a:xfrm>
            <a:off x="2920857" y="3136102"/>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24</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7B384765-BFC7-8A40-914E-EB681AEE534B}"/>
              </a:ext>
            </a:extLst>
          </p:cNvPr>
          <p:cNvSpPr/>
          <p:nvPr userDrawn="1"/>
        </p:nvSpPr>
        <p:spPr>
          <a:xfrm>
            <a:off x="7061317" y="260667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AE2700E5-E78F-094F-96E0-403DD94E3ECA}"/>
              </a:ext>
            </a:extLst>
          </p:cNvPr>
          <p:cNvSpPr/>
          <p:nvPr userDrawn="1"/>
        </p:nvSpPr>
        <p:spPr>
          <a:xfrm>
            <a:off x="3640937" y="5319539"/>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09</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D2168131-C3E9-2642-AC6A-FD9DF04C35DF}"/>
              </a:ext>
            </a:extLst>
          </p:cNvPr>
          <p:cNvSpPr/>
          <p:nvPr userDrawn="1"/>
        </p:nvSpPr>
        <p:spPr>
          <a:xfrm>
            <a:off x="5945193" y="4771926"/>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30</a:t>
            </a:r>
            <a:endParaRPr sz="2400">
              <a:solidFill>
                <a:srgbClr val="015092"/>
              </a:solidFill>
              <a:latin typeface="Calibri" panose="020F0502020204030204" pitchFamily="34" charset="0"/>
              <a:cs typeface="Calibri" panose="020F0502020204030204" pitchFamily="34" charset="0"/>
            </a:endParaRPr>
          </a:p>
        </p:txBody>
      </p:sp>
      <p:sp>
        <p:nvSpPr>
          <p:cNvPr id="24" name="Shape 3539">
            <a:extLst>
              <a:ext uri="{FF2B5EF4-FFF2-40B4-BE49-F238E27FC236}">
                <a16:creationId xmlns:a16="http://schemas.microsoft.com/office/drawing/2014/main" id="{9070C1F2-9150-574A-80C7-16A9A88CD69A}"/>
              </a:ext>
            </a:extLst>
          </p:cNvPr>
          <p:cNvSpPr/>
          <p:nvPr userDrawn="1"/>
        </p:nvSpPr>
        <p:spPr>
          <a:xfrm>
            <a:off x="2748663" y="2380866"/>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Shape 3539">
            <a:extLst>
              <a:ext uri="{FF2B5EF4-FFF2-40B4-BE49-F238E27FC236}">
                <a16:creationId xmlns:a16="http://schemas.microsoft.com/office/drawing/2014/main" id="{F165BDCC-DA70-EC46-9626-3AB83AF24553}"/>
              </a:ext>
            </a:extLst>
          </p:cNvPr>
          <p:cNvSpPr/>
          <p:nvPr userDrawn="1"/>
        </p:nvSpPr>
        <p:spPr>
          <a:xfrm>
            <a:off x="7484962" y="2622989"/>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6" name="Shape 3539">
            <a:extLst>
              <a:ext uri="{FF2B5EF4-FFF2-40B4-BE49-F238E27FC236}">
                <a16:creationId xmlns:a16="http://schemas.microsoft.com/office/drawing/2014/main" id="{79E6AE81-3957-014F-ADD0-951A098602AC}"/>
              </a:ext>
            </a:extLst>
          </p:cNvPr>
          <p:cNvSpPr/>
          <p:nvPr userDrawn="1"/>
        </p:nvSpPr>
        <p:spPr>
          <a:xfrm>
            <a:off x="3374198" y="3154499"/>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CDDE768-FC4E-754B-8160-BC3805C4D230}"/>
              </a:ext>
            </a:extLst>
          </p:cNvPr>
          <p:cNvSpPr/>
          <p:nvPr userDrawn="1"/>
        </p:nvSpPr>
        <p:spPr>
          <a:xfrm>
            <a:off x="4061660" y="5339645"/>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FCEA35DC-17D6-1745-9FC7-F6342C85336C}"/>
              </a:ext>
            </a:extLst>
          </p:cNvPr>
          <p:cNvSpPr/>
          <p:nvPr userDrawn="1"/>
        </p:nvSpPr>
        <p:spPr>
          <a:xfrm>
            <a:off x="6359164" y="478191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2555493225"/>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pSp>
        <p:nvGrpSpPr>
          <p:cNvPr id="3" name="Group 3911" title="Jahres Zeitleiste Platzhalter">
            <a:extLst>
              <a:ext uri="{FF2B5EF4-FFF2-40B4-BE49-F238E27FC236}">
                <a16:creationId xmlns:a16="http://schemas.microsoft.com/office/drawing/2014/main" id="{C9AF7415-8D2A-C940-B919-D2896ED2CC76}"/>
              </a:ext>
            </a:extLst>
          </p:cNvPr>
          <p:cNvGrpSpPr/>
          <p:nvPr userDrawn="1"/>
        </p:nvGrpSpPr>
        <p:grpSpPr>
          <a:xfrm>
            <a:off x="1811524" y="2655243"/>
            <a:ext cx="7397880" cy="2749280"/>
            <a:chOff x="93735" y="581934"/>
            <a:chExt cx="10577686" cy="3930994"/>
          </a:xfrm>
        </p:grpSpPr>
        <p:grpSp>
          <p:nvGrpSpPr>
            <p:cNvPr id="4" name="Group 3892">
              <a:extLst>
                <a:ext uri="{FF2B5EF4-FFF2-40B4-BE49-F238E27FC236}">
                  <a16:creationId xmlns:a16="http://schemas.microsoft.com/office/drawing/2014/main" id="{BF9A743B-F676-5541-B47D-C0037A53680B}"/>
                </a:ext>
              </a:extLst>
            </p:cNvPr>
            <p:cNvGrpSpPr/>
            <p:nvPr/>
          </p:nvGrpSpPr>
          <p:grpSpPr>
            <a:xfrm>
              <a:off x="636627" y="581934"/>
              <a:ext cx="10034794" cy="3930994"/>
              <a:chOff x="6131" y="477113"/>
              <a:chExt cx="10034793" cy="3930992"/>
            </a:xfrm>
          </p:grpSpPr>
          <p:sp>
            <p:nvSpPr>
              <p:cNvPr id="7" name="Shape 3882">
                <a:extLst>
                  <a:ext uri="{FF2B5EF4-FFF2-40B4-BE49-F238E27FC236}">
                    <a16:creationId xmlns:a16="http://schemas.microsoft.com/office/drawing/2014/main" id="{FB374AB2-ACB5-F24F-8D5D-4E70071227EE}"/>
                  </a:ext>
                </a:extLst>
              </p:cNvPr>
              <p:cNvSpPr/>
              <p:nvPr/>
            </p:nvSpPr>
            <p:spPr>
              <a:xfrm flipV="1">
                <a:off x="4975193" y="477113"/>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8" name="Shape 3883">
                <a:extLst>
                  <a:ext uri="{FF2B5EF4-FFF2-40B4-BE49-F238E27FC236}">
                    <a16:creationId xmlns:a16="http://schemas.microsoft.com/office/drawing/2014/main" id="{EA1CE728-B269-1C4E-9B54-82A102A50404}"/>
                  </a:ext>
                </a:extLst>
              </p:cNvPr>
              <p:cNvSpPr/>
              <p:nvPr/>
            </p:nvSpPr>
            <p:spPr>
              <a:xfrm flipV="1">
                <a:off x="6131" y="477113"/>
                <a:ext cx="1" cy="1940560"/>
              </a:xfrm>
              <a:prstGeom prst="line">
                <a:avLst/>
              </a:prstGeom>
              <a:solidFill>
                <a:srgbClr val="015092"/>
              </a:solidFill>
              <a:ln w="63500" cap="flat">
                <a:solidFill>
                  <a:srgbClr val="01509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9" name="Shape 3884">
                <a:extLst>
                  <a:ext uri="{FF2B5EF4-FFF2-40B4-BE49-F238E27FC236}">
                    <a16:creationId xmlns:a16="http://schemas.microsoft.com/office/drawing/2014/main" id="{7F9696C5-6EFA-3F44-ACCC-A640A163B09E}"/>
                  </a:ext>
                </a:extLst>
              </p:cNvPr>
              <p:cNvSpPr/>
              <p:nvPr/>
            </p:nvSpPr>
            <p:spPr>
              <a:xfrm>
                <a:off x="38737" y="2461556"/>
                <a:ext cx="9911442" cy="0"/>
              </a:xfrm>
              <a:prstGeom prst="line">
                <a:avLst/>
              </a:prstGeom>
              <a:noFill/>
              <a:ln w="63500" cap="flat">
                <a:solidFill>
                  <a:srgbClr val="313131">
                    <a:alpha val="8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0" name="Shape 3886">
                <a:extLst>
                  <a:ext uri="{FF2B5EF4-FFF2-40B4-BE49-F238E27FC236}">
                    <a16:creationId xmlns:a16="http://schemas.microsoft.com/office/drawing/2014/main" id="{9F291BB0-5EAA-9348-8F11-398FB22080F8}"/>
                  </a:ext>
                </a:extLst>
              </p:cNvPr>
              <p:cNvSpPr/>
              <p:nvPr/>
            </p:nvSpPr>
            <p:spPr>
              <a:xfrm>
                <a:off x="9850422" y="2364572"/>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1" name="Shape 3887">
                <a:extLst>
                  <a:ext uri="{FF2B5EF4-FFF2-40B4-BE49-F238E27FC236}">
                    <a16:creationId xmlns:a16="http://schemas.microsoft.com/office/drawing/2014/main" id="{BCE477E8-F7BD-0F42-9589-05CBDFAAB18A}"/>
                  </a:ext>
                </a:extLst>
              </p:cNvPr>
              <p:cNvSpPr/>
              <p:nvPr/>
            </p:nvSpPr>
            <p:spPr>
              <a:xfrm>
                <a:off x="2411544" y="2368317"/>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2" name="Shape 3888">
                <a:extLst>
                  <a:ext uri="{FF2B5EF4-FFF2-40B4-BE49-F238E27FC236}">
                    <a16:creationId xmlns:a16="http://schemas.microsoft.com/office/drawing/2014/main" id="{7429753A-3C9E-B84B-BE29-D4FB586DA37E}"/>
                  </a:ext>
                </a:extLst>
              </p:cNvPr>
              <p:cNvSpPr/>
              <p:nvPr/>
            </p:nvSpPr>
            <p:spPr>
              <a:xfrm>
                <a:off x="4883584" y="2368318"/>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3" name="Shape 3889">
                <a:extLst>
                  <a:ext uri="{FF2B5EF4-FFF2-40B4-BE49-F238E27FC236}">
                    <a16:creationId xmlns:a16="http://schemas.microsoft.com/office/drawing/2014/main" id="{01F5BD46-1837-2445-81BC-19FA29B81F17}"/>
                  </a:ext>
                </a:extLst>
              </p:cNvPr>
              <p:cNvSpPr/>
              <p:nvPr/>
            </p:nvSpPr>
            <p:spPr>
              <a:xfrm>
                <a:off x="7368877" y="2368318"/>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4" name="Shape 3890">
                <a:extLst>
                  <a:ext uri="{FF2B5EF4-FFF2-40B4-BE49-F238E27FC236}">
                    <a16:creationId xmlns:a16="http://schemas.microsoft.com/office/drawing/2014/main" id="{38B19469-B9A6-8940-8470-7A36199769F8}"/>
                  </a:ext>
                </a:extLst>
              </p:cNvPr>
              <p:cNvSpPr/>
              <p:nvPr/>
            </p:nvSpPr>
            <p:spPr>
              <a:xfrm flipV="1">
                <a:off x="7451364" y="2463799"/>
                <a:ext cx="1" cy="1940560"/>
              </a:xfrm>
              <a:prstGeom prst="line">
                <a:avLst/>
              </a:prstGeom>
              <a:noFill/>
              <a:ln w="63500" cap="flat">
                <a:solidFill>
                  <a:srgbClr val="313131">
                    <a:alpha val="6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5" name="Shape 3891">
                <a:extLst>
                  <a:ext uri="{FF2B5EF4-FFF2-40B4-BE49-F238E27FC236}">
                    <a16:creationId xmlns:a16="http://schemas.microsoft.com/office/drawing/2014/main" id="{117DD6A9-A883-E544-9621-C8501B30B3B4}"/>
                  </a:ext>
                </a:extLst>
              </p:cNvPr>
              <p:cNvSpPr/>
              <p:nvPr/>
            </p:nvSpPr>
            <p:spPr>
              <a:xfrm flipV="1">
                <a:off x="2498616" y="2467545"/>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grpSp>
        <p:sp>
          <p:nvSpPr>
            <p:cNvPr id="6" name="Shape 3904">
              <a:extLst>
                <a:ext uri="{FF2B5EF4-FFF2-40B4-BE49-F238E27FC236}">
                  <a16:creationId xmlns:a16="http://schemas.microsoft.com/office/drawing/2014/main" id="{97E1DA5A-D2AC-CD4A-94FA-4070AD6EB5B4}"/>
                </a:ext>
              </a:extLst>
            </p:cNvPr>
            <p:cNvSpPr/>
            <p:nvPr/>
          </p:nvSpPr>
          <p:spPr>
            <a:xfrm>
              <a:off x="93735" y="1997149"/>
              <a:ext cx="1116503" cy="1116503"/>
            </a:xfrm>
            <a:prstGeom prst="ellipse">
              <a:avLst/>
            </a:prstGeom>
            <a:solidFill>
              <a:srgbClr val="015092"/>
            </a:solidFill>
            <a:ln w="12700" cap="flat">
              <a:solidFill>
                <a:srgbClr val="015092"/>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a:r>
                <a:rPr sz="1400" b="1">
                  <a:latin typeface="Calibri" panose="020F0502020204030204" pitchFamily="34" charset="0"/>
                  <a:cs typeface="Calibri" panose="020F0502020204030204" pitchFamily="34" charset="0"/>
                </a:rPr>
                <a:t>Start</a:t>
              </a:r>
            </a:p>
          </p:txBody>
        </p:sp>
      </p:grpSp>
      <p:sp>
        <p:nvSpPr>
          <p:cNvPr id="16" name="Shape 3899">
            <a:extLst>
              <a:ext uri="{FF2B5EF4-FFF2-40B4-BE49-F238E27FC236}">
                <a16:creationId xmlns:a16="http://schemas.microsoft.com/office/drawing/2014/main" id="{1C04B757-37FD-8344-9AF0-04B08289508A}"/>
              </a:ext>
            </a:extLst>
          </p:cNvPr>
          <p:cNvSpPr/>
          <p:nvPr userDrawn="1"/>
        </p:nvSpPr>
        <p:spPr>
          <a:xfrm>
            <a:off x="5500456" y="4177891"/>
            <a:ext cx="555807"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19</a:t>
            </a:r>
            <a:endParaRPr sz="1400" b="1">
              <a:solidFill>
                <a:srgbClr val="313131"/>
              </a:solidFill>
              <a:latin typeface="Calibri" panose="020F0502020204030204" pitchFamily="34" charset="0"/>
              <a:cs typeface="Calibri" panose="020F0502020204030204" pitchFamily="34" charset="0"/>
            </a:endParaRPr>
          </a:p>
        </p:txBody>
      </p:sp>
      <p:sp>
        <p:nvSpPr>
          <p:cNvPr id="17" name="Shape 3899">
            <a:extLst>
              <a:ext uri="{FF2B5EF4-FFF2-40B4-BE49-F238E27FC236}">
                <a16:creationId xmlns:a16="http://schemas.microsoft.com/office/drawing/2014/main" id="{68276EE8-CA57-2346-9CCF-A025AFF6855B}"/>
              </a:ext>
            </a:extLst>
          </p:cNvPr>
          <p:cNvSpPr/>
          <p:nvPr userDrawn="1"/>
        </p:nvSpPr>
        <p:spPr>
          <a:xfrm>
            <a:off x="8958826" y="4177891"/>
            <a:ext cx="488973"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21</a:t>
            </a:r>
            <a:endParaRPr sz="1400" b="1">
              <a:solidFill>
                <a:srgbClr val="313131"/>
              </a:solidFill>
              <a:latin typeface="Calibri" panose="020F0502020204030204" pitchFamily="34" charset="0"/>
              <a:cs typeface="Calibri" panose="020F0502020204030204" pitchFamily="34" charset="0"/>
            </a:endParaRPr>
          </a:p>
        </p:txBody>
      </p:sp>
      <p:sp>
        <p:nvSpPr>
          <p:cNvPr id="18" name="Shape 3899">
            <a:extLst>
              <a:ext uri="{FF2B5EF4-FFF2-40B4-BE49-F238E27FC236}">
                <a16:creationId xmlns:a16="http://schemas.microsoft.com/office/drawing/2014/main" id="{23DE72D4-878E-2144-A9D3-A42389C2E721}"/>
              </a:ext>
            </a:extLst>
          </p:cNvPr>
          <p:cNvSpPr/>
          <p:nvPr userDrawn="1"/>
        </p:nvSpPr>
        <p:spPr>
          <a:xfrm>
            <a:off x="3746385" y="3735364"/>
            <a:ext cx="549411"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18</a:t>
            </a:r>
            <a:endParaRPr sz="1400" b="1">
              <a:solidFill>
                <a:srgbClr val="313131"/>
              </a:solidFill>
              <a:latin typeface="Calibri" panose="020F0502020204030204" pitchFamily="34" charset="0"/>
              <a:cs typeface="Calibri" panose="020F0502020204030204" pitchFamily="34" charset="0"/>
            </a:endParaRPr>
          </a:p>
        </p:txBody>
      </p:sp>
      <p:sp>
        <p:nvSpPr>
          <p:cNvPr id="19" name="Shape 3899">
            <a:extLst>
              <a:ext uri="{FF2B5EF4-FFF2-40B4-BE49-F238E27FC236}">
                <a16:creationId xmlns:a16="http://schemas.microsoft.com/office/drawing/2014/main" id="{6FE0A369-2E74-4C41-9332-CEA1A3F8CAA5}"/>
              </a:ext>
            </a:extLst>
          </p:cNvPr>
          <p:cNvSpPr/>
          <p:nvPr userDrawn="1"/>
        </p:nvSpPr>
        <p:spPr>
          <a:xfrm>
            <a:off x="7204755" y="3735364"/>
            <a:ext cx="566327"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en-US" sz="1400" b="1">
                <a:solidFill>
                  <a:srgbClr val="313131"/>
                </a:solidFill>
                <a:latin typeface="Calibri" panose="020F0502020204030204" pitchFamily="34" charset="0"/>
                <a:cs typeface="Calibri" panose="020F0502020204030204" pitchFamily="34" charset="0"/>
              </a:rPr>
              <a:t>20</a:t>
            </a:r>
            <a:endParaRPr sz="1400" b="1">
              <a:solidFill>
                <a:srgbClr val="313131"/>
              </a:solidFill>
              <a:latin typeface="Calibri" panose="020F0502020204030204" pitchFamily="34" charset="0"/>
              <a:cs typeface="Calibri" panose="020F0502020204030204" pitchFamily="34" charset="0"/>
            </a:endParaRPr>
          </a:p>
        </p:txBody>
      </p:sp>
      <p:sp>
        <p:nvSpPr>
          <p:cNvPr id="20" name="Shape 3538">
            <a:extLst>
              <a:ext uri="{FF2B5EF4-FFF2-40B4-BE49-F238E27FC236}">
                <a16:creationId xmlns:a16="http://schemas.microsoft.com/office/drawing/2014/main" id="{6218F089-DA01-8A49-B7EB-18202B0E694E}"/>
              </a:ext>
            </a:extLst>
          </p:cNvPr>
          <p:cNvSpPr/>
          <p:nvPr userDrawn="1"/>
        </p:nvSpPr>
        <p:spPr>
          <a:xfrm>
            <a:off x="5819509" y="2475684"/>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11</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3ACB3470-0EB9-4B42-869A-F6D9D2389C11}"/>
              </a:ext>
            </a:extLst>
          </p:cNvPr>
          <p:cNvSpPr/>
          <p:nvPr userDrawn="1"/>
        </p:nvSpPr>
        <p:spPr>
          <a:xfrm>
            <a:off x="4055313" y="510351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a:t>
            </a:r>
            <a:r>
              <a:rPr lang="de-DE" sz="2400">
                <a:solidFill>
                  <a:srgbClr val="015092"/>
                </a:solidFill>
                <a:latin typeface="Calibri" panose="020F0502020204030204" pitchFamily="34" charset="0"/>
                <a:cs typeface="Calibri" panose="020F0502020204030204" pitchFamily="34" charset="0"/>
              </a:rPr>
              <a:t>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BD2E93CF-7EB0-1D44-8FE8-B42CB15F1E38}"/>
              </a:ext>
            </a:extLst>
          </p:cNvPr>
          <p:cNvSpPr/>
          <p:nvPr userDrawn="1"/>
        </p:nvSpPr>
        <p:spPr>
          <a:xfrm>
            <a:off x="7547701" y="510351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12</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1CA058CB-FB2E-7B41-9FC5-4261D2748707}"/>
              </a:ext>
            </a:extLst>
          </p:cNvPr>
          <p:cNvSpPr/>
          <p:nvPr userDrawn="1"/>
        </p:nvSpPr>
        <p:spPr>
          <a:xfrm>
            <a:off x="2308791" y="2475684"/>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sp>
        <p:nvSpPr>
          <p:cNvPr id="24" name="Shape 3539">
            <a:extLst>
              <a:ext uri="{FF2B5EF4-FFF2-40B4-BE49-F238E27FC236}">
                <a16:creationId xmlns:a16="http://schemas.microsoft.com/office/drawing/2014/main" id="{9FFAAAAB-BD81-254B-BB85-D3B92CADBECE}"/>
              </a:ext>
            </a:extLst>
          </p:cNvPr>
          <p:cNvSpPr/>
          <p:nvPr userDrawn="1"/>
        </p:nvSpPr>
        <p:spPr>
          <a:xfrm>
            <a:off x="2727791" y="2465838"/>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Inhaltsplatzhalter 1">
            <a:extLst>
              <a:ext uri="{FF2B5EF4-FFF2-40B4-BE49-F238E27FC236}">
                <a16:creationId xmlns:a16="http://schemas.microsoft.com/office/drawing/2014/main" id="{A948F616-4F52-274D-9802-62F7B100D2E0}"/>
              </a:ext>
            </a:extLst>
          </p:cNvPr>
          <p:cNvSpPr>
            <a:spLocks noGrp="1"/>
          </p:cNvSpPr>
          <p:nvPr>
            <p:ph idx="1"/>
          </p:nvPr>
        </p:nvSpPr>
        <p:spPr>
          <a:xfrm>
            <a:off x="383051" y="801295"/>
            <a:ext cx="11617325" cy="698184"/>
          </a:xfrm>
        </p:spPr>
        <p:txBody>
          <a:bodyPr>
            <a:normAutofit/>
          </a:bodyPr>
          <a:lstStyle/>
          <a:p>
            <a:r>
              <a:rPr lang="de-DE" b="1">
                <a:solidFill>
                  <a:srgbClr val="0F218B"/>
                </a:solidFill>
              </a:rPr>
              <a:t>Headline 3 – Edit </a:t>
            </a:r>
            <a:r>
              <a:rPr lang="de-DE" b="1" err="1">
                <a:solidFill>
                  <a:srgbClr val="0F218B"/>
                </a:solidFill>
              </a:rPr>
              <a:t>text</a:t>
            </a:r>
            <a:r>
              <a:rPr lang="de-DE" b="1">
                <a:solidFill>
                  <a:srgbClr val="0F218B"/>
                </a:solidFill>
              </a:rPr>
              <a:t> </a:t>
            </a:r>
            <a:r>
              <a:rPr lang="de-DE" b="1" err="1">
                <a:solidFill>
                  <a:srgbClr val="0F218B"/>
                </a:solidFill>
              </a:rPr>
              <a:t>here</a:t>
            </a:r>
            <a:r>
              <a:rPr lang="de-DE" b="1">
                <a:solidFill>
                  <a:srgbClr val="0F218B"/>
                </a:solidFill>
              </a:rPr>
              <a:t>.</a:t>
            </a:r>
            <a:endParaRPr lang="de-DE" b="1" i="1">
              <a:solidFill>
                <a:srgbClr val="0F218B"/>
              </a:solidFill>
            </a:endParaRPr>
          </a:p>
        </p:txBody>
      </p:sp>
      <p:sp>
        <p:nvSpPr>
          <p:cNvPr id="26" name="Shape 3539">
            <a:extLst>
              <a:ext uri="{FF2B5EF4-FFF2-40B4-BE49-F238E27FC236}">
                <a16:creationId xmlns:a16="http://schemas.microsoft.com/office/drawing/2014/main" id="{32B242B5-D413-7245-BEA1-FE249884F79E}"/>
              </a:ext>
            </a:extLst>
          </p:cNvPr>
          <p:cNvSpPr/>
          <p:nvPr userDrawn="1"/>
        </p:nvSpPr>
        <p:spPr>
          <a:xfrm>
            <a:off x="6188917" y="244375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4E594EA-C5DC-8D44-884B-A44AA0741311}"/>
              </a:ext>
            </a:extLst>
          </p:cNvPr>
          <p:cNvSpPr/>
          <p:nvPr userDrawn="1"/>
        </p:nvSpPr>
        <p:spPr>
          <a:xfrm>
            <a:off x="4501613" y="513437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6F33F5F3-AC6F-7047-9582-A2C841E188AD}"/>
              </a:ext>
            </a:extLst>
          </p:cNvPr>
          <p:cNvSpPr/>
          <p:nvPr userDrawn="1"/>
        </p:nvSpPr>
        <p:spPr>
          <a:xfrm>
            <a:off x="7962739" y="5112286"/>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226079296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0">
            <a:extLst>
              <a:ext uri="{FF2B5EF4-FFF2-40B4-BE49-F238E27FC236}">
                <a16:creationId xmlns:a16="http://schemas.microsoft.com/office/drawing/2014/main" id="{E54CE07E-D134-8945-B928-3A2AD7482FB9}"/>
              </a:ext>
            </a:extLst>
          </p:cNvPr>
          <p:cNvSpPr>
            <a:spLocks noGrp="1"/>
          </p:cNvSpPr>
          <p:nvPr>
            <p:ph idx="1"/>
          </p:nvPr>
        </p:nvSpPr>
        <p:spPr>
          <a:xfrm>
            <a:off x="388159" y="820513"/>
            <a:ext cx="11606646" cy="698594"/>
          </a:xfrm>
        </p:spPr>
        <p:txBody>
          <a:bodyPr>
            <a:normAutofit/>
          </a:bodyPr>
          <a:lstStyle/>
          <a:p>
            <a:r>
              <a:rPr lang="de-DE">
                <a:solidFill>
                  <a:srgbClr val="0F218B"/>
                </a:solidFill>
              </a:rPr>
              <a:t>Headline 3 – These SmartArt </a:t>
            </a:r>
            <a:r>
              <a:rPr lang="de-DE" err="1">
                <a:solidFill>
                  <a:srgbClr val="0F218B"/>
                </a:solidFill>
              </a:rPr>
              <a:t>charts</a:t>
            </a:r>
            <a:r>
              <a:rPr lang="de-DE">
                <a:solidFill>
                  <a:srgbClr val="0F218B"/>
                </a:solidFill>
              </a:rPr>
              <a:t> </a:t>
            </a:r>
            <a:r>
              <a:rPr lang="de-DE" err="1">
                <a:solidFill>
                  <a:srgbClr val="0F218B"/>
                </a:solidFill>
              </a:rPr>
              <a:t>can</a:t>
            </a:r>
            <a:r>
              <a:rPr lang="de-DE">
                <a:solidFill>
                  <a:srgbClr val="0F218B"/>
                </a:solidFill>
              </a:rPr>
              <a:t> </a:t>
            </a:r>
            <a:r>
              <a:rPr lang="de-DE" err="1">
                <a:solidFill>
                  <a:srgbClr val="0F218B"/>
                </a:solidFill>
              </a:rPr>
              <a:t>be</a:t>
            </a:r>
            <a:r>
              <a:rPr lang="de-DE">
                <a:solidFill>
                  <a:srgbClr val="0F218B"/>
                </a:solidFill>
              </a:rPr>
              <a:t> </a:t>
            </a:r>
            <a:r>
              <a:rPr lang="de-DE" err="1">
                <a:solidFill>
                  <a:srgbClr val="0F218B"/>
                </a:solidFill>
              </a:rPr>
              <a:t>edited</a:t>
            </a:r>
            <a:r>
              <a:rPr lang="de-DE">
                <a:solidFill>
                  <a:srgbClr val="0F218B"/>
                </a:solidFill>
              </a:rPr>
              <a:t> </a:t>
            </a:r>
            <a:r>
              <a:rPr lang="de-DE" err="1">
                <a:solidFill>
                  <a:srgbClr val="0F218B"/>
                </a:solidFill>
              </a:rPr>
              <a:t>directly</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in </a:t>
            </a:r>
            <a:r>
              <a:rPr lang="de-DE" err="1">
                <a:solidFill>
                  <a:srgbClr val="0F218B"/>
                </a:solidFill>
              </a:rPr>
              <a:t>the</a:t>
            </a:r>
            <a:r>
              <a:rPr lang="de-DE">
                <a:solidFill>
                  <a:srgbClr val="0F218B"/>
                </a:solidFill>
              </a:rPr>
              <a:t> </a:t>
            </a:r>
            <a:r>
              <a:rPr lang="de-DE" err="1">
                <a:solidFill>
                  <a:srgbClr val="0F218B"/>
                </a:solidFill>
              </a:rPr>
              <a:t>elements</a:t>
            </a:r>
            <a:r>
              <a:rPr lang="de-DE">
                <a:solidFill>
                  <a:srgbClr val="0F218B"/>
                </a:solidFill>
              </a:rPr>
              <a:t>, </a:t>
            </a:r>
            <a:r>
              <a:rPr lang="de-DE" err="1">
                <a:solidFill>
                  <a:srgbClr val="0F218B"/>
                </a:solidFill>
              </a:rPr>
              <a:t>then</a:t>
            </a:r>
            <a:r>
              <a:rPr lang="de-DE">
                <a:solidFill>
                  <a:srgbClr val="0F218B"/>
                </a:solidFill>
              </a:rPr>
              <a:t> on SmartArt-Tools</a:t>
            </a:r>
          </a:p>
        </p:txBody>
      </p:sp>
      <p:graphicFrame>
        <p:nvGraphicFramePr>
          <p:cNvPr id="4" name="Diagramm 4" title="SmartArt-Grafik Platzhalter">
            <a:extLst>
              <a:ext uri="{FF2B5EF4-FFF2-40B4-BE49-F238E27FC236}">
                <a16:creationId xmlns:a16="http://schemas.microsoft.com/office/drawing/2014/main" id="{3D20D492-DCEB-1548-9F8A-4D5C573DEF13}"/>
              </a:ext>
            </a:extLst>
          </p:cNvPr>
          <p:cNvGraphicFramePr/>
          <p:nvPr userDrawn="1"/>
        </p:nvGraphicFramePr>
        <p:xfrm>
          <a:off x="382588" y="2384884"/>
          <a:ext cx="11522075" cy="3059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891190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045ED79A-32AA-D64E-AAD5-54B4B9C4DE4E}"/>
              </a:ext>
            </a:extLst>
          </p:cNvPr>
          <p:cNvSpPr>
            <a:spLocks noGrp="1"/>
          </p:cNvSpPr>
          <p:nvPr>
            <p:ph idx="1"/>
          </p:nvPr>
        </p:nvSpPr>
        <p:spPr>
          <a:xfrm>
            <a:off x="397842" y="939341"/>
            <a:ext cx="11506291" cy="4829919"/>
          </a:xfrm>
        </p:spPr>
        <p:txBody>
          <a:bodyPr/>
          <a:lstStyle>
            <a:lvl1pPr>
              <a:defRPr>
                <a:solidFill>
                  <a:schemeClr val="tx1">
                    <a:lumMod val="50000"/>
                  </a:schemeClr>
                </a:solidFill>
              </a:defRPr>
            </a:lvl1pPr>
          </a:lstStyle>
          <a:p>
            <a:r>
              <a:rPr lang="de-DE">
                <a:solidFill>
                  <a:srgbClr val="0F218B"/>
                </a:solidFill>
              </a:rPr>
              <a:t>Headline 3 – Edit </a:t>
            </a:r>
            <a:r>
              <a:rPr lang="de-DE" err="1">
                <a:solidFill>
                  <a:srgbClr val="0F218B"/>
                </a:solidFill>
              </a:rPr>
              <a:t>text</a:t>
            </a:r>
            <a:r>
              <a:rPr lang="de-DE">
                <a:solidFill>
                  <a:srgbClr val="0F218B"/>
                </a:solidFill>
              </a:rPr>
              <a:t> </a:t>
            </a:r>
            <a:r>
              <a:rPr lang="de-DE" err="1">
                <a:solidFill>
                  <a:srgbClr val="0F218B"/>
                </a:solidFill>
              </a:rPr>
              <a:t>here</a:t>
            </a:r>
            <a:r>
              <a:rPr lang="de-DE">
                <a:solidFill>
                  <a:srgbClr val="0F218B"/>
                </a:solidFill>
              </a:rPr>
              <a:t>.</a:t>
            </a:r>
            <a:endParaRPr lang="de-DE" i="1">
              <a:solidFill>
                <a:srgbClr val="0F218B"/>
              </a:solidFill>
            </a:endParaRPr>
          </a:p>
        </p:txBody>
      </p:sp>
      <p:grpSp>
        <p:nvGrpSpPr>
          <p:cNvPr id="4" name="Group 3553" title="6-Monats-Zeitleiste Platzhalter">
            <a:extLst>
              <a:ext uri="{FF2B5EF4-FFF2-40B4-BE49-F238E27FC236}">
                <a16:creationId xmlns:a16="http://schemas.microsoft.com/office/drawing/2014/main" id="{104D80E7-590A-6F45-BD68-8611B65301C7}"/>
              </a:ext>
            </a:extLst>
          </p:cNvPr>
          <p:cNvGrpSpPr/>
          <p:nvPr userDrawn="1"/>
        </p:nvGrpSpPr>
        <p:grpSpPr>
          <a:xfrm>
            <a:off x="1811339" y="2381327"/>
            <a:ext cx="8569325" cy="3224119"/>
            <a:chOff x="0" y="359738"/>
            <a:chExt cx="10490200" cy="5139089"/>
          </a:xfrm>
        </p:grpSpPr>
        <p:grpSp>
          <p:nvGrpSpPr>
            <p:cNvPr id="6" name="Group 3530">
              <a:extLst>
                <a:ext uri="{FF2B5EF4-FFF2-40B4-BE49-F238E27FC236}">
                  <a16:creationId xmlns:a16="http://schemas.microsoft.com/office/drawing/2014/main" id="{0F489A34-EB0D-9844-8E5C-68A73CD91E77}"/>
                </a:ext>
              </a:extLst>
            </p:cNvPr>
            <p:cNvGrpSpPr/>
            <p:nvPr/>
          </p:nvGrpSpPr>
          <p:grpSpPr>
            <a:xfrm>
              <a:off x="463551" y="803442"/>
              <a:ext cx="5797974" cy="4695385"/>
              <a:chOff x="545" y="358575"/>
              <a:chExt cx="5797973" cy="4695384"/>
            </a:xfrm>
          </p:grpSpPr>
          <p:sp>
            <p:nvSpPr>
              <p:cNvPr id="15" name="Shape 3525">
                <a:extLst>
                  <a:ext uri="{FF2B5EF4-FFF2-40B4-BE49-F238E27FC236}">
                    <a16:creationId xmlns:a16="http://schemas.microsoft.com/office/drawing/2014/main" id="{A153CEA7-30AE-F849-A6F4-864E0256893E}"/>
                  </a:ext>
                </a:extLst>
              </p:cNvPr>
              <p:cNvSpPr/>
              <p:nvPr/>
            </p:nvSpPr>
            <p:spPr>
              <a:xfrm flipV="1">
                <a:off x="545" y="358575"/>
                <a:ext cx="0" cy="241032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6" name="Shape 3526">
                <a:extLst>
                  <a:ext uri="{FF2B5EF4-FFF2-40B4-BE49-F238E27FC236}">
                    <a16:creationId xmlns:a16="http://schemas.microsoft.com/office/drawing/2014/main" id="{60C53EF1-C062-D545-8D50-5E5A151EAEF2}"/>
                  </a:ext>
                </a:extLst>
              </p:cNvPr>
              <p:cNvSpPr/>
              <p:nvPr/>
            </p:nvSpPr>
            <p:spPr>
              <a:xfrm flipV="1">
                <a:off x="755773" y="1567594"/>
                <a:ext cx="0" cy="1201303"/>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7" name="Shape 3527">
                <a:extLst>
                  <a:ext uri="{FF2B5EF4-FFF2-40B4-BE49-F238E27FC236}">
                    <a16:creationId xmlns:a16="http://schemas.microsoft.com/office/drawing/2014/main" id="{13DFF85B-1393-F24D-B481-3D1EF145FDA3}"/>
                  </a:ext>
                </a:extLst>
              </p:cNvPr>
              <p:cNvSpPr/>
              <p:nvPr/>
            </p:nvSpPr>
            <p:spPr>
              <a:xfrm flipV="1">
                <a:off x="5798518" y="721344"/>
                <a:ext cx="0" cy="204755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8" name="Shape 3528">
                <a:extLst>
                  <a:ext uri="{FF2B5EF4-FFF2-40B4-BE49-F238E27FC236}">
                    <a16:creationId xmlns:a16="http://schemas.microsoft.com/office/drawing/2014/main" id="{DC0087D8-03A9-6944-85A2-0EFC81E8E914}"/>
                  </a:ext>
                </a:extLst>
              </p:cNvPr>
              <p:cNvSpPr/>
              <p:nvPr/>
            </p:nvSpPr>
            <p:spPr>
              <a:xfrm>
                <a:off x="1608725" y="3274911"/>
                <a:ext cx="0" cy="1779048"/>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9" name="Shape 3529">
                <a:extLst>
                  <a:ext uri="{FF2B5EF4-FFF2-40B4-BE49-F238E27FC236}">
                    <a16:creationId xmlns:a16="http://schemas.microsoft.com/office/drawing/2014/main" id="{DECA1AED-351A-F54C-8939-BE1935F59845}"/>
                  </a:ext>
                </a:extLst>
              </p:cNvPr>
              <p:cNvSpPr/>
              <p:nvPr/>
            </p:nvSpPr>
            <p:spPr>
              <a:xfrm>
                <a:off x="4459938" y="3274911"/>
                <a:ext cx="0" cy="909640"/>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grpSp>
        <p:grpSp>
          <p:nvGrpSpPr>
            <p:cNvPr id="7" name="Group 3537">
              <a:extLst>
                <a:ext uri="{FF2B5EF4-FFF2-40B4-BE49-F238E27FC236}">
                  <a16:creationId xmlns:a16="http://schemas.microsoft.com/office/drawing/2014/main" id="{A90B8DDB-C27F-1A4D-B381-D7862AAE7931}"/>
                </a:ext>
              </a:extLst>
            </p:cNvPr>
            <p:cNvGrpSpPr/>
            <p:nvPr/>
          </p:nvGrpSpPr>
          <p:grpSpPr>
            <a:xfrm>
              <a:off x="0" y="3216502"/>
              <a:ext cx="10490200" cy="508001"/>
              <a:chOff x="0" y="0"/>
              <a:chExt cx="10490200" cy="508000"/>
            </a:xfrm>
          </p:grpSpPr>
          <p:sp>
            <p:nvSpPr>
              <p:cNvPr id="9" name="Shape 3531">
                <a:extLst>
                  <a:ext uri="{FF2B5EF4-FFF2-40B4-BE49-F238E27FC236}">
                    <a16:creationId xmlns:a16="http://schemas.microsoft.com/office/drawing/2014/main" id="{11C1F5E3-318A-7F41-9327-18EA7D1F2420}"/>
                  </a:ext>
                </a:extLst>
              </p:cNvPr>
              <p:cNvSpPr/>
              <p:nvPr/>
            </p:nvSpPr>
            <p:spPr>
              <a:xfrm>
                <a:off x="1793240" y="0"/>
                <a:ext cx="1524001" cy="508000"/>
              </a:xfrm>
              <a:prstGeom prst="rect">
                <a:avLst/>
              </a:prstGeom>
              <a:solidFill>
                <a:srgbClr val="51A1D2">
                  <a:alpha val="8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February</a:t>
                </a:r>
                <a:endParaRPr lang="de-DE" sz="1400" cap="none">
                  <a:latin typeface="Calibri" panose="020F0502020204030204" pitchFamily="34" charset="0"/>
                  <a:cs typeface="Calibri" panose="020F0502020204030204" pitchFamily="34" charset="0"/>
                </a:endParaRPr>
              </a:p>
            </p:txBody>
          </p:sp>
          <p:sp>
            <p:nvSpPr>
              <p:cNvPr id="10" name="Shape 3532">
                <a:extLst>
                  <a:ext uri="{FF2B5EF4-FFF2-40B4-BE49-F238E27FC236}">
                    <a16:creationId xmlns:a16="http://schemas.microsoft.com/office/drawing/2014/main" id="{0CAAF65E-76F6-2A43-B9EB-D5012C50B795}"/>
                  </a:ext>
                </a:extLst>
              </p:cNvPr>
              <p:cNvSpPr/>
              <p:nvPr/>
            </p:nvSpPr>
            <p:spPr>
              <a:xfrm>
                <a:off x="3586479" y="0"/>
                <a:ext cx="1524001" cy="508000"/>
              </a:xfrm>
              <a:prstGeom prst="rect">
                <a:avLst/>
              </a:prstGeom>
              <a:solidFill>
                <a:schemeClr val="accent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March</a:t>
                </a:r>
                <a:endParaRPr sz="1400">
                  <a:latin typeface="Calibri" panose="020F0502020204030204" pitchFamily="34" charset="0"/>
                  <a:cs typeface="Calibri" panose="020F0502020204030204" pitchFamily="34" charset="0"/>
                </a:endParaRPr>
              </a:p>
            </p:txBody>
          </p:sp>
          <p:sp>
            <p:nvSpPr>
              <p:cNvPr id="11" name="Shape 3533">
                <a:extLst>
                  <a:ext uri="{FF2B5EF4-FFF2-40B4-BE49-F238E27FC236}">
                    <a16:creationId xmlns:a16="http://schemas.microsoft.com/office/drawing/2014/main" id="{07E0612B-2EE4-D94B-B9D5-7C3647E11828}"/>
                  </a:ext>
                </a:extLst>
              </p:cNvPr>
              <p:cNvSpPr/>
              <p:nvPr/>
            </p:nvSpPr>
            <p:spPr>
              <a:xfrm>
                <a:off x="5379719" y="0"/>
                <a:ext cx="1524001" cy="508000"/>
              </a:xfrm>
              <a:prstGeom prst="rect">
                <a:avLst/>
              </a:prstGeom>
              <a:solidFill>
                <a:schemeClr val="accent3"/>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April</a:t>
                </a:r>
              </a:p>
            </p:txBody>
          </p:sp>
          <p:sp>
            <p:nvSpPr>
              <p:cNvPr id="12" name="Shape 3534">
                <a:extLst>
                  <a:ext uri="{FF2B5EF4-FFF2-40B4-BE49-F238E27FC236}">
                    <a16:creationId xmlns:a16="http://schemas.microsoft.com/office/drawing/2014/main" id="{A49F006A-263E-B749-84F7-45EC0200E53B}"/>
                  </a:ext>
                </a:extLst>
              </p:cNvPr>
              <p:cNvSpPr/>
              <p:nvPr/>
            </p:nvSpPr>
            <p:spPr>
              <a:xfrm>
                <a:off x="7172959" y="0"/>
                <a:ext cx="1524001" cy="508000"/>
              </a:xfrm>
              <a:prstGeom prst="rect">
                <a:avLst/>
              </a:prstGeom>
              <a:solidFill>
                <a:srgbClr val="313131">
                  <a:alpha val="8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May</a:t>
                </a:r>
              </a:p>
            </p:txBody>
          </p:sp>
          <p:sp>
            <p:nvSpPr>
              <p:cNvPr id="13" name="Shape 3535">
                <a:extLst>
                  <a:ext uri="{FF2B5EF4-FFF2-40B4-BE49-F238E27FC236}">
                    <a16:creationId xmlns:a16="http://schemas.microsoft.com/office/drawing/2014/main" id="{F74572F9-391D-914E-9B18-1442CC5747BA}"/>
                  </a:ext>
                </a:extLst>
              </p:cNvPr>
              <p:cNvSpPr/>
              <p:nvPr/>
            </p:nvSpPr>
            <p:spPr>
              <a:xfrm>
                <a:off x="8966200" y="0"/>
                <a:ext cx="1524000" cy="508000"/>
              </a:xfrm>
              <a:prstGeom prst="rect">
                <a:avLst/>
              </a:prstGeom>
              <a:solidFill>
                <a:srgbClr val="313131">
                  <a:alpha val="6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June</a:t>
                </a:r>
              </a:p>
            </p:txBody>
          </p:sp>
          <p:sp>
            <p:nvSpPr>
              <p:cNvPr id="14" name="Shape 3536">
                <a:extLst>
                  <a:ext uri="{FF2B5EF4-FFF2-40B4-BE49-F238E27FC236}">
                    <a16:creationId xmlns:a16="http://schemas.microsoft.com/office/drawing/2014/main" id="{9E60BD2D-E973-D848-94DA-2522289CF023}"/>
                  </a:ext>
                </a:extLst>
              </p:cNvPr>
              <p:cNvSpPr/>
              <p:nvPr/>
            </p:nvSpPr>
            <p:spPr>
              <a:xfrm>
                <a:off x="0" y="0"/>
                <a:ext cx="1524000" cy="508000"/>
              </a:xfrm>
              <a:prstGeom prst="rect">
                <a:avLst/>
              </a:prstGeom>
              <a:solidFill>
                <a:srgbClr val="01509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January</a:t>
                </a:r>
                <a:endParaRPr sz="1400">
                  <a:latin typeface="Calibri" panose="020F0502020204030204" pitchFamily="34" charset="0"/>
                  <a:cs typeface="Calibri" panose="020F0502020204030204" pitchFamily="34" charset="0"/>
                </a:endParaRPr>
              </a:p>
            </p:txBody>
          </p:sp>
        </p:grpSp>
        <p:sp>
          <p:nvSpPr>
            <p:cNvPr id="8" name="Shape 3538">
              <a:extLst>
                <a:ext uri="{FF2B5EF4-FFF2-40B4-BE49-F238E27FC236}">
                  <a16:creationId xmlns:a16="http://schemas.microsoft.com/office/drawing/2014/main" id="{A6354215-87B2-714D-B863-6578DB1C0933}"/>
                </a:ext>
              </a:extLst>
            </p:cNvPr>
            <p:cNvSpPr/>
            <p:nvPr/>
          </p:nvSpPr>
          <p:spPr>
            <a:xfrm>
              <a:off x="608959" y="359738"/>
              <a:ext cx="493135" cy="8882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grpSp>
      <p:sp>
        <p:nvSpPr>
          <p:cNvPr id="20" name="Shape 3538">
            <a:extLst>
              <a:ext uri="{FF2B5EF4-FFF2-40B4-BE49-F238E27FC236}">
                <a16:creationId xmlns:a16="http://schemas.microsoft.com/office/drawing/2014/main" id="{35FD298D-674A-CC48-8F61-37BFAA2B6DB3}"/>
              </a:ext>
            </a:extLst>
          </p:cNvPr>
          <p:cNvSpPr/>
          <p:nvPr userDrawn="1"/>
        </p:nvSpPr>
        <p:spPr>
          <a:xfrm>
            <a:off x="2920857" y="3136102"/>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24</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7B384765-BFC7-8A40-914E-EB681AEE534B}"/>
              </a:ext>
            </a:extLst>
          </p:cNvPr>
          <p:cNvSpPr/>
          <p:nvPr userDrawn="1"/>
        </p:nvSpPr>
        <p:spPr>
          <a:xfrm>
            <a:off x="7061317" y="260667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AE2700E5-E78F-094F-96E0-403DD94E3ECA}"/>
              </a:ext>
            </a:extLst>
          </p:cNvPr>
          <p:cNvSpPr/>
          <p:nvPr userDrawn="1"/>
        </p:nvSpPr>
        <p:spPr>
          <a:xfrm>
            <a:off x="3640937" y="5319539"/>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09</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D2168131-C3E9-2642-AC6A-FD9DF04C35DF}"/>
              </a:ext>
            </a:extLst>
          </p:cNvPr>
          <p:cNvSpPr/>
          <p:nvPr userDrawn="1"/>
        </p:nvSpPr>
        <p:spPr>
          <a:xfrm>
            <a:off x="5945193" y="4771926"/>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30</a:t>
            </a:r>
            <a:endParaRPr sz="2400">
              <a:solidFill>
                <a:srgbClr val="015092"/>
              </a:solidFill>
              <a:latin typeface="Calibri" panose="020F0502020204030204" pitchFamily="34" charset="0"/>
              <a:cs typeface="Calibri" panose="020F0502020204030204" pitchFamily="34" charset="0"/>
            </a:endParaRPr>
          </a:p>
        </p:txBody>
      </p:sp>
      <p:sp>
        <p:nvSpPr>
          <p:cNvPr id="24" name="Shape 3539">
            <a:extLst>
              <a:ext uri="{FF2B5EF4-FFF2-40B4-BE49-F238E27FC236}">
                <a16:creationId xmlns:a16="http://schemas.microsoft.com/office/drawing/2014/main" id="{9070C1F2-9150-574A-80C7-16A9A88CD69A}"/>
              </a:ext>
            </a:extLst>
          </p:cNvPr>
          <p:cNvSpPr/>
          <p:nvPr userDrawn="1"/>
        </p:nvSpPr>
        <p:spPr>
          <a:xfrm>
            <a:off x="2748663" y="2380866"/>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Shape 3539">
            <a:extLst>
              <a:ext uri="{FF2B5EF4-FFF2-40B4-BE49-F238E27FC236}">
                <a16:creationId xmlns:a16="http://schemas.microsoft.com/office/drawing/2014/main" id="{F165BDCC-DA70-EC46-9626-3AB83AF24553}"/>
              </a:ext>
            </a:extLst>
          </p:cNvPr>
          <p:cNvSpPr/>
          <p:nvPr userDrawn="1"/>
        </p:nvSpPr>
        <p:spPr>
          <a:xfrm>
            <a:off x="7484962" y="2622989"/>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6" name="Shape 3539">
            <a:extLst>
              <a:ext uri="{FF2B5EF4-FFF2-40B4-BE49-F238E27FC236}">
                <a16:creationId xmlns:a16="http://schemas.microsoft.com/office/drawing/2014/main" id="{79E6AE81-3957-014F-ADD0-951A098602AC}"/>
              </a:ext>
            </a:extLst>
          </p:cNvPr>
          <p:cNvSpPr/>
          <p:nvPr userDrawn="1"/>
        </p:nvSpPr>
        <p:spPr>
          <a:xfrm>
            <a:off x="3374198" y="3154499"/>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CDDE768-FC4E-754B-8160-BC3805C4D230}"/>
              </a:ext>
            </a:extLst>
          </p:cNvPr>
          <p:cNvSpPr/>
          <p:nvPr userDrawn="1"/>
        </p:nvSpPr>
        <p:spPr>
          <a:xfrm>
            <a:off x="4061660" y="5339645"/>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FCEA35DC-17D6-1745-9FC7-F6342C85336C}"/>
              </a:ext>
            </a:extLst>
          </p:cNvPr>
          <p:cNvSpPr/>
          <p:nvPr userDrawn="1"/>
        </p:nvSpPr>
        <p:spPr>
          <a:xfrm>
            <a:off x="6359164" y="478191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3857800264"/>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pSp>
        <p:nvGrpSpPr>
          <p:cNvPr id="3" name="Group 3911" title="Jahres Zeitleiste Platzhalter">
            <a:extLst>
              <a:ext uri="{FF2B5EF4-FFF2-40B4-BE49-F238E27FC236}">
                <a16:creationId xmlns:a16="http://schemas.microsoft.com/office/drawing/2014/main" id="{C9AF7415-8D2A-C940-B919-D2896ED2CC76}"/>
              </a:ext>
            </a:extLst>
          </p:cNvPr>
          <p:cNvGrpSpPr/>
          <p:nvPr userDrawn="1"/>
        </p:nvGrpSpPr>
        <p:grpSpPr>
          <a:xfrm>
            <a:off x="1811524" y="2655243"/>
            <a:ext cx="7397880" cy="2749280"/>
            <a:chOff x="93735" y="581934"/>
            <a:chExt cx="10577686" cy="3930994"/>
          </a:xfrm>
        </p:grpSpPr>
        <p:grpSp>
          <p:nvGrpSpPr>
            <p:cNvPr id="4" name="Group 3892">
              <a:extLst>
                <a:ext uri="{FF2B5EF4-FFF2-40B4-BE49-F238E27FC236}">
                  <a16:creationId xmlns:a16="http://schemas.microsoft.com/office/drawing/2014/main" id="{BF9A743B-F676-5541-B47D-C0037A53680B}"/>
                </a:ext>
              </a:extLst>
            </p:cNvPr>
            <p:cNvGrpSpPr/>
            <p:nvPr/>
          </p:nvGrpSpPr>
          <p:grpSpPr>
            <a:xfrm>
              <a:off x="636627" y="581934"/>
              <a:ext cx="10034794" cy="3930994"/>
              <a:chOff x="6131" y="477113"/>
              <a:chExt cx="10034793" cy="3930992"/>
            </a:xfrm>
          </p:grpSpPr>
          <p:sp>
            <p:nvSpPr>
              <p:cNvPr id="7" name="Shape 3882">
                <a:extLst>
                  <a:ext uri="{FF2B5EF4-FFF2-40B4-BE49-F238E27FC236}">
                    <a16:creationId xmlns:a16="http://schemas.microsoft.com/office/drawing/2014/main" id="{FB374AB2-ACB5-F24F-8D5D-4E70071227EE}"/>
                  </a:ext>
                </a:extLst>
              </p:cNvPr>
              <p:cNvSpPr/>
              <p:nvPr/>
            </p:nvSpPr>
            <p:spPr>
              <a:xfrm flipV="1">
                <a:off x="4975193" y="477113"/>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8" name="Shape 3883">
                <a:extLst>
                  <a:ext uri="{FF2B5EF4-FFF2-40B4-BE49-F238E27FC236}">
                    <a16:creationId xmlns:a16="http://schemas.microsoft.com/office/drawing/2014/main" id="{EA1CE728-B269-1C4E-9B54-82A102A50404}"/>
                  </a:ext>
                </a:extLst>
              </p:cNvPr>
              <p:cNvSpPr/>
              <p:nvPr/>
            </p:nvSpPr>
            <p:spPr>
              <a:xfrm flipV="1">
                <a:off x="6131" y="477113"/>
                <a:ext cx="1" cy="1940560"/>
              </a:xfrm>
              <a:prstGeom prst="line">
                <a:avLst/>
              </a:prstGeom>
              <a:solidFill>
                <a:srgbClr val="015092"/>
              </a:solidFill>
              <a:ln w="63500" cap="flat">
                <a:solidFill>
                  <a:srgbClr val="01509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9" name="Shape 3884">
                <a:extLst>
                  <a:ext uri="{FF2B5EF4-FFF2-40B4-BE49-F238E27FC236}">
                    <a16:creationId xmlns:a16="http://schemas.microsoft.com/office/drawing/2014/main" id="{7F9696C5-6EFA-3F44-ACCC-A640A163B09E}"/>
                  </a:ext>
                </a:extLst>
              </p:cNvPr>
              <p:cNvSpPr/>
              <p:nvPr/>
            </p:nvSpPr>
            <p:spPr>
              <a:xfrm>
                <a:off x="38737" y="2461556"/>
                <a:ext cx="9911442" cy="0"/>
              </a:xfrm>
              <a:prstGeom prst="line">
                <a:avLst/>
              </a:prstGeom>
              <a:noFill/>
              <a:ln w="63500" cap="flat">
                <a:solidFill>
                  <a:srgbClr val="313131">
                    <a:alpha val="8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0" name="Shape 3886">
                <a:extLst>
                  <a:ext uri="{FF2B5EF4-FFF2-40B4-BE49-F238E27FC236}">
                    <a16:creationId xmlns:a16="http://schemas.microsoft.com/office/drawing/2014/main" id="{9F291BB0-5EAA-9348-8F11-398FB22080F8}"/>
                  </a:ext>
                </a:extLst>
              </p:cNvPr>
              <p:cNvSpPr/>
              <p:nvPr/>
            </p:nvSpPr>
            <p:spPr>
              <a:xfrm>
                <a:off x="9850422" y="2364572"/>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1" name="Shape 3887">
                <a:extLst>
                  <a:ext uri="{FF2B5EF4-FFF2-40B4-BE49-F238E27FC236}">
                    <a16:creationId xmlns:a16="http://schemas.microsoft.com/office/drawing/2014/main" id="{BCE477E8-F7BD-0F42-9589-05CBDFAAB18A}"/>
                  </a:ext>
                </a:extLst>
              </p:cNvPr>
              <p:cNvSpPr/>
              <p:nvPr/>
            </p:nvSpPr>
            <p:spPr>
              <a:xfrm>
                <a:off x="2411544" y="2368317"/>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2" name="Shape 3888">
                <a:extLst>
                  <a:ext uri="{FF2B5EF4-FFF2-40B4-BE49-F238E27FC236}">
                    <a16:creationId xmlns:a16="http://schemas.microsoft.com/office/drawing/2014/main" id="{7429753A-3C9E-B84B-BE29-D4FB586DA37E}"/>
                  </a:ext>
                </a:extLst>
              </p:cNvPr>
              <p:cNvSpPr/>
              <p:nvPr/>
            </p:nvSpPr>
            <p:spPr>
              <a:xfrm>
                <a:off x="4883584" y="2368318"/>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3" name="Shape 3889">
                <a:extLst>
                  <a:ext uri="{FF2B5EF4-FFF2-40B4-BE49-F238E27FC236}">
                    <a16:creationId xmlns:a16="http://schemas.microsoft.com/office/drawing/2014/main" id="{01F5BD46-1837-2445-81BC-19FA29B81F17}"/>
                  </a:ext>
                </a:extLst>
              </p:cNvPr>
              <p:cNvSpPr/>
              <p:nvPr/>
            </p:nvSpPr>
            <p:spPr>
              <a:xfrm>
                <a:off x="7368877" y="2368318"/>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4" name="Shape 3890">
                <a:extLst>
                  <a:ext uri="{FF2B5EF4-FFF2-40B4-BE49-F238E27FC236}">
                    <a16:creationId xmlns:a16="http://schemas.microsoft.com/office/drawing/2014/main" id="{38B19469-B9A6-8940-8470-7A36199769F8}"/>
                  </a:ext>
                </a:extLst>
              </p:cNvPr>
              <p:cNvSpPr/>
              <p:nvPr/>
            </p:nvSpPr>
            <p:spPr>
              <a:xfrm flipV="1">
                <a:off x="7451364" y="2463799"/>
                <a:ext cx="1" cy="1940560"/>
              </a:xfrm>
              <a:prstGeom prst="line">
                <a:avLst/>
              </a:prstGeom>
              <a:noFill/>
              <a:ln w="63500" cap="flat">
                <a:solidFill>
                  <a:srgbClr val="313131">
                    <a:alpha val="6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5" name="Shape 3891">
                <a:extLst>
                  <a:ext uri="{FF2B5EF4-FFF2-40B4-BE49-F238E27FC236}">
                    <a16:creationId xmlns:a16="http://schemas.microsoft.com/office/drawing/2014/main" id="{117DD6A9-A883-E544-9621-C8501B30B3B4}"/>
                  </a:ext>
                </a:extLst>
              </p:cNvPr>
              <p:cNvSpPr/>
              <p:nvPr/>
            </p:nvSpPr>
            <p:spPr>
              <a:xfrm flipV="1">
                <a:off x="2498616" y="2467545"/>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grpSp>
        <p:sp>
          <p:nvSpPr>
            <p:cNvPr id="6" name="Shape 3904">
              <a:extLst>
                <a:ext uri="{FF2B5EF4-FFF2-40B4-BE49-F238E27FC236}">
                  <a16:creationId xmlns:a16="http://schemas.microsoft.com/office/drawing/2014/main" id="{97E1DA5A-D2AC-CD4A-94FA-4070AD6EB5B4}"/>
                </a:ext>
              </a:extLst>
            </p:cNvPr>
            <p:cNvSpPr/>
            <p:nvPr/>
          </p:nvSpPr>
          <p:spPr>
            <a:xfrm>
              <a:off x="93735" y="1997149"/>
              <a:ext cx="1116503" cy="1116503"/>
            </a:xfrm>
            <a:prstGeom prst="ellipse">
              <a:avLst/>
            </a:prstGeom>
            <a:solidFill>
              <a:srgbClr val="015092"/>
            </a:solidFill>
            <a:ln w="12700" cap="flat">
              <a:solidFill>
                <a:srgbClr val="015092"/>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a:r>
                <a:rPr sz="1400" b="1">
                  <a:latin typeface="Calibri" panose="020F0502020204030204" pitchFamily="34" charset="0"/>
                  <a:cs typeface="Calibri" panose="020F0502020204030204" pitchFamily="34" charset="0"/>
                </a:rPr>
                <a:t>Start</a:t>
              </a:r>
            </a:p>
          </p:txBody>
        </p:sp>
      </p:grpSp>
      <p:sp>
        <p:nvSpPr>
          <p:cNvPr id="16" name="Shape 3899">
            <a:extLst>
              <a:ext uri="{FF2B5EF4-FFF2-40B4-BE49-F238E27FC236}">
                <a16:creationId xmlns:a16="http://schemas.microsoft.com/office/drawing/2014/main" id="{1C04B757-37FD-8344-9AF0-04B08289508A}"/>
              </a:ext>
            </a:extLst>
          </p:cNvPr>
          <p:cNvSpPr/>
          <p:nvPr userDrawn="1"/>
        </p:nvSpPr>
        <p:spPr>
          <a:xfrm>
            <a:off x="5500456" y="4177891"/>
            <a:ext cx="555807"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19</a:t>
            </a:r>
            <a:endParaRPr sz="1400" b="1">
              <a:solidFill>
                <a:srgbClr val="313131"/>
              </a:solidFill>
              <a:latin typeface="Calibri" panose="020F0502020204030204" pitchFamily="34" charset="0"/>
              <a:cs typeface="Calibri" panose="020F0502020204030204" pitchFamily="34" charset="0"/>
            </a:endParaRPr>
          </a:p>
        </p:txBody>
      </p:sp>
      <p:sp>
        <p:nvSpPr>
          <p:cNvPr id="17" name="Shape 3899">
            <a:extLst>
              <a:ext uri="{FF2B5EF4-FFF2-40B4-BE49-F238E27FC236}">
                <a16:creationId xmlns:a16="http://schemas.microsoft.com/office/drawing/2014/main" id="{68276EE8-CA57-2346-9CCF-A025AFF6855B}"/>
              </a:ext>
            </a:extLst>
          </p:cNvPr>
          <p:cNvSpPr/>
          <p:nvPr userDrawn="1"/>
        </p:nvSpPr>
        <p:spPr>
          <a:xfrm>
            <a:off x="8958826" y="4177891"/>
            <a:ext cx="488973"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21</a:t>
            </a:r>
            <a:endParaRPr sz="1400" b="1">
              <a:solidFill>
                <a:srgbClr val="313131"/>
              </a:solidFill>
              <a:latin typeface="Calibri" panose="020F0502020204030204" pitchFamily="34" charset="0"/>
              <a:cs typeface="Calibri" panose="020F0502020204030204" pitchFamily="34" charset="0"/>
            </a:endParaRPr>
          </a:p>
        </p:txBody>
      </p:sp>
      <p:sp>
        <p:nvSpPr>
          <p:cNvPr id="18" name="Shape 3899">
            <a:extLst>
              <a:ext uri="{FF2B5EF4-FFF2-40B4-BE49-F238E27FC236}">
                <a16:creationId xmlns:a16="http://schemas.microsoft.com/office/drawing/2014/main" id="{23DE72D4-878E-2144-A9D3-A42389C2E721}"/>
              </a:ext>
            </a:extLst>
          </p:cNvPr>
          <p:cNvSpPr/>
          <p:nvPr userDrawn="1"/>
        </p:nvSpPr>
        <p:spPr>
          <a:xfrm>
            <a:off x="3746385" y="3735364"/>
            <a:ext cx="549411"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18</a:t>
            </a:r>
            <a:endParaRPr sz="1400" b="1">
              <a:solidFill>
                <a:srgbClr val="313131"/>
              </a:solidFill>
              <a:latin typeface="Calibri" panose="020F0502020204030204" pitchFamily="34" charset="0"/>
              <a:cs typeface="Calibri" panose="020F0502020204030204" pitchFamily="34" charset="0"/>
            </a:endParaRPr>
          </a:p>
        </p:txBody>
      </p:sp>
      <p:sp>
        <p:nvSpPr>
          <p:cNvPr id="19" name="Shape 3899">
            <a:extLst>
              <a:ext uri="{FF2B5EF4-FFF2-40B4-BE49-F238E27FC236}">
                <a16:creationId xmlns:a16="http://schemas.microsoft.com/office/drawing/2014/main" id="{6FE0A369-2E74-4C41-9332-CEA1A3F8CAA5}"/>
              </a:ext>
            </a:extLst>
          </p:cNvPr>
          <p:cNvSpPr/>
          <p:nvPr userDrawn="1"/>
        </p:nvSpPr>
        <p:spPr>
          <a:xfrm>
            <a:off x="7204755" y="3735364"/>
            <a:ext cx="566327"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en-US" sz="1400" b="1">
                <a:solidFill>
                  <a:srgbClr val="313131"/>
                </a:solidFill>
                <a:latin typeface="Calibri" panose="020F0502020204030204" pitchFamily="34" charset="0"/>
                <a:cs typeface="Calibri" panose="020F0502020204030204" pitchFamily="34" charset="0"/>
              </a:rPr>
              <a:t>20</a:t>
            </a:r>
            <a:endParaRPr sz="1400" b="1">
              <a:solidFill>
                <a:srgbClr val="313131"/>
              </a:solidFill>
              <a:latin typeface="Calibri" panose="020F0502020204030204" pitchFamily="34" charset="0"/>
              <a:cs typeface="Calibri" panose="020F0502020204030204" pitchFamily="34" charset="0"/>
            </a:endParaRPr>
          </a:p>
        </p:txBody>
      </p:sp>
      <p:sp>
        <p:nvSpPr>
          <p:cNvPr id="20" name="Shape 3538">
            <a:extLst>
              <a:ext uri="{FF2B5EF4-FFF2-40B4-BE49-F238E27FC236}">
                <a16:creationId xmlns:a16="http://schemas.microsoft.com/office/drawing/2014/main" id="{6218F089-DA01-8A49-B7EB-18202B0E694E}"/>
              </a:ext>
            </a:extLst>
          </p:cNvPr>
          <p:cNvSpPr/>
          <p:nvPr userDrawn="1"/>
        </p:nvSpPr>
        <p:spPr>
          <a:xfrm>
            <a:off x="5819509" y="2475684"/>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11</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3ACB3470-0EB9-4B42-869A-F6D9D2389C11}"/>
              </a:ext>
            </a:extLst>
          </p:cNvPr>
          <p:cNvSpPr/>
          <p:nvPr userDrawn="1"/>
        </p:nvSpPr>
        <p:spPr>
          <a:xfrm>
            <a:off x="4055313" y="510351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a:t>
            </a:r>
            <a:r>
              <a:rPr lang="de-DE" sz="2400">
                <a:solidFill>
                  <a:srgbClr val="015092"/>
                </a:solidFill>
                <a:latin typeface="Calibri" panose="020F0502020204030204" pitchFamily="34" charset="0"/>
                <a:cs typeface="Calibri" panose="020F0502020204030204" pitchFamily="34" charset="0"/>
              </a:rPr>
              <a:t>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BD2E93CF-7EB0-1D44-8FE8-B42CB15F1E38}"/>
              </a:ext>
            </a:extLst>
          </p:cNvPr>
          <p:cNvSpPr/>
          <p:nvPr userDrawn="1"/>
        </p:nvSpPr>
        <p:spPr>
          <a:xfrm>
            <a:off x="7547701" y="510351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12</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1CA058CB-FB2E-7B41-9FC5-4261D2748707}"/>
              </a:ext>
            </a:extLst>
          </p:cNvPr>
          <p:cNvSpPr/>
          <p:nvPr userDrawn="1"/>
        </p:nvSpPr>
        <p:spPr>
          <a:xfrm>
            <a:off x="2308791" y="2475684"/>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sp>
        <p:nvSpPr>
          <p:cNvPr id="24" name="Shape 3539">
            <a:extLst>
              <a:ext uri="{FF2B5EF4-FFF2-40B4-BE49-F238E27FC236}">
                <a16:creationId xmlns:a16="http://schemas.microsoft.com/office/drawing/2014/main" id="{9FFAAAAB-BD81-254B-BB85-D3B92CADBECE}"/>
              </a:ext>
            </a:extLst>
          </p:cNvPr>
          <p:cNvSpPr/>
          <p:nvPr userDrawn="1"/>
        </p:nvSpPr>
        <p:spPr>
          <a:xfrm>
            <a:off x="2727791" y="2465838"/>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Inhaltsplatzhalter 1">
            <a:extLst>
              <a:ext uri="{FF2B5EF4-FFF2-40B4-BE49-F238E27FC236}">
                <a16:creationId xmlns:a16="http://schemas.microsoft.com/office/drawing/2014/main" id="{A948F616-4F52-274D-9802-62F7B100D2E0}"/>
              </a:ext>
            </a:extLst>
          </p:cNvPr>
          <p:cNvSpPr>
            <a:spLocks noGrp="1"/>
          </p:cNvSpPr>
          <p:nvPr>
            <p:ph idx="1"/>
          </p:nvPr>
        </p:nvSpPr>
        <p:spPr>
          <a:xfrm>
            <a:off x="383051" y="801295"/>
            <a:ext cx="11617325" cy="698184"/>
          </a:xfrm>
        </p:spPr>
        <p:txBody>
          <a:bodyPr>
            <a:normAutofit/>
          </a:bodyPr>
          <a:lstStyle/>
          <a:p>
            <a:r>
              <a:rPr lang="de-DE" b="1">
                <a:solidFill>
                  <a:srgbClr val="0F218B"/>
                </a:solidFill>
              </a:rPr>
              <a:t>Headline 3 – Edit </a:t>
            </a:r>
            <a:r>
              <a:rPr lang="de-DE" b="1" err="1">
                <a:solidFill>
                  <a:srgbClr val="0F218B"/>
                </a:solidFill>
              </a:rPr>
              <a:t>text</a:t>
            </a:r>
            <a:r>
              <a:rPr lang="de-DE" b="1">
                <a:solidFill>
                  <a:srgbClr val="0F218B"/>
                </a:solidFill>
              </a:rPr>
              <a:t> </a:t>
            </a:r>
            <a:r>
              <a:rPr lang="de-DE" b="1" err="1">
                <a:solidFill>
                  <a:srgbClr val="0F218B"/>
                </a:solidFill>
              </a:rPr>
              <a:t>here</a:t>
            </a:r>
            <a:r>
              <a:rPr lang="de-DE" b="1">
                <a:solidFill>
                  <a:srgbClr val="0F218B"/>
                </a:solidFill>
              </a:rPr>
              <a:t>.</a:t>
            </a:r>
            <a:endParaRPr lang="de-DE" b="1" i="1">
              <a:solidFill>
                <a:srgbClr val="0F218B"/>
              </a:solidFill>
            </a:endParaRPr>
          </a:p>
        </p:txBody>
      </p:sp>
      <p:sp>
        <p:nvSpPr>
          <p:cNvPr id="26" name="Shape 3539">
            <a:extLst>
              <a:ext uri="{FF2B5EF4-FFF2-40B4-BE49-F238E27FC236}">
                <a16:creationId xmlns:a16="http://schemas.microsoft.com/office/drawing/2014/main" id="{32B242B5-D413-7245-BEA1-FE249884F79E}"/>
              </a:ext>
            </a:extLst>
          </p:cNvPr>
          <p:cNvSpPr/>
          <p:nvPr userDrawn="1"/>
        </p:nvSpPr>
        <p:spPr>
          <a:xfrm>
            <a:off x="6188917" y="244375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4E594EA-C5DC-8D44-884B-A44AA0741311}"/>
              </a:ext>
            </a:extLst>
          </p:cNvPr>
          <p:cNvSpPr/>
          <p:nvPr userDrawn="1"/>
        </p:nvSpPr>
        <p:spPr>
          <a:xfrm>
            <a:off x="4501613" y="513437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6F33F5F3-AC6F-7047-9582-A2C841E188AD}"/>
              </a:ext>
            </a:extLst>
          </p:cNvPr>
          <p:cNvSpPr/>
          <p:nvPr userDrawn="1"/>
        </p:nvSpPr>
        <p:spPr>
          <a:xfrm>
            <a:off x="7962739" y="5112286"/>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155498294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Tree>
    <p:extLst>
      <p:ext uri="{BB962C8B-B14F-4D97-AF65-F5344CB8AC3E}">
        <p14:creationId xmlns:p14="http://schemas.microsoft.com/office/powerpoint/2010/main" val="815528661"/>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82588" y="134634"/>
            <a:ext cx="11426825" cy="936104"/>
          </a:xfrm>
          <a:prstGeom prst="rect">
            <a:avLst/>
          </a:prstGeom>
          <a:ln>
            <a:noFill/>
          </a:ln>
        </p:spPr>
        <p:txBody>
          <a:bodyPr anchor="ctr"/>
          <a:lstStyle>
            <a:lvl1pPr algn="ct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382587" y="1186850"/>
            <a:ext cx="11426825" cy="6318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sp>
        <p:nvSpPr>
          <p:cNvPr id="5" name="Titel 5">
            <a:extLst>
              <a:ext uri="{FF2B5EF4-FFF2-40B4-BE49-F238E27FC236}">
                <a16:creationId xmlns:a16="http://schemas.microsoft.com/office/drawing/2014/main" id="{7550E8E7-BAB3-40B9-AB4C-F3ABA9592AFF}"/>
              </a:ext>
            </a:extLst>
          </p:cNvPr>
          <p:cNvSpPr txBox="1">
            <a:spLocks/>
          </p:cNvSpPr>
          <p:nvPr userDrawn="1"/>
        </p:nvSpPr>
        <p:spPr>
          <a:xfrm>
            <a:off x="286875" y="5533432"/>
            <a:ext cx="11617788" cy="631871"/>
          </a:xfrm>
          <a:prstGeom prst="rect">
            <a:avLst/>
          </a:prstGeom>
          <a:ln>
            <a:noFill/>
          </a:ln>
        </p:spPr>
        <p:txBody>
          <a:bodyPr anchor="ctr"/>
          <a:lstStyle>
            <a:lvl1pPr algn="ctr"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US"/>
              <a:t>We are ENTSO-E</a:t>
            </a:r>
          </a:p>
        </p:txBody>
      </p:sp>
      <p:sp>
        <p:nvSpPr>
          <p:cNvPr id="6" name="Title 1">
            <a:extLst>
              <a:ext uri="{FF2B5EF4-FFF2-40B4-BE49-F238E27FC236}">
                <a16:creationId xmlns:a16="http://schemas.microsoft.com/office/drawing/2014/main" id="{70B34F4F-2938-408E-99E5-B9481D786209}"/>
              </a:ext>
            </a:extLst>
          </p:cNvPr>
          <p:cNvSpPr txBox="1">
            <a:spLocks/>
          </p:cNvSpPr>
          <p:nvPr userDrawn="1"/>
        </p:nvSpPr>
        <p:spPr>
          <a:xfrm>
            <a:off x="1201008"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deliver to the highest standardss. We provide an environment in which people can develop to their full potential.</a:t>
            </a:r>
          </a:p>
        </p:txBody>
      </p:sp>
      <p:sp>
        <p:nvSpPr>
          <p:cNvPr id="7" name="Title 1">
            <a:extLst>
              <a:ext uri="{FF2B5EF4-FFF2-40B4-BE49-F238E27FC236}">
                <a16:creationId xmlns:a16="http://schemas.microsoft.com/office/drawing/2014/main" id="{81A3B0E4-3084-4984-B778-6DEE61707D69}"/>
              </a:ext>
            </a:extLst>
          </p:cNvPr>
          <p:cNvSpPr txBox="1">
            <a:spLocks/>
          </p:cNvSpPr>
          <p:nvPr userDrawn="1"/>
        </p:nvSpPr>
        <p:spPr>
          <a:xfrm>
            <a:off x="1201009"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EXCELLENCE</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1" name="Gruppieren 10">
            <a:extLst>
              <a:ext uri="{FF2B5EF4-FFF2-40B4-BE49-F238E27FC236}">
                <a16:creationId xmlns:a16="http://schemas.microsoft.com/office/drawing/2014/main" id="{82D4A0DE-6C67-44B0-B22A-C0A05BBC69FC}"/>
              </a:ext>
            </a:extLst>
          </p:cNvPr>
          <p:cNvGrpSpPr/>
          <p:nvPr userDrawn="1"/>
        </p:nvGrpSpPr>
        <p:grpSpPr>
          <a:xfrm>
            <a:off x="1376411" y="2083344"/>
            <a:ext cx="1089193" cy="1118842"/>
            <a:chOff x="1478254" y="1759825"/>
            <a:chExt cx="1089193" cy="1118842"/>
          </a:xfrm>
        </p:grpSpPr>
        <p:sp>
          <p:nvSpPr>
            <p:cNvPr id="2" name="Ellipse 1">
              <a:extLst>
                <a:ext uri="{FF2B5EF4-FFF2-40B4-BE49-F238E27FC236}">
                  <a16:creationId xmlns:a16="http://schemas.microsoft.com/office/drawing/2014/main" id="{EF03CA22-6B13-49DE-A795-8B07042FA0BE}"/>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161B2F95-9B35-4040-81B2-ACDE054BDD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8254" y="1798667"/>
              <a:ext cx="1080000" cy="1080000"/>
            </a:xfrm>
            <a:prstGeom prst="rect">
              <a:avLst/>
            </a:prstGeom>
          </p:spPr>
        </p:pic>
      </p:grpSp>
      <p:sp>
        <p:nvSpPr>
          <p:cNvPr id="12" name="Title 1">
            <a:extLst>
              <a:ext uri="{FF2B5EF4-FFF2-40B4-BE49-F238E27FC236}">
                <a16:creationId xmlns:a16="http://schemas.microsoft.com/office/drawing/2014/main" id="{E81CF4DD-25A2-40F4-952B-66B4466BBD93}"/>
              </a:ext>
            </a:extLst>
          </p:cNvPr>
          <p:cNvSpPr txBox="1">
            <a:spLocks/>
          </p:cNvSpPr>
          <p:nvPr userDrawn="1"/>
        </p:nvSpPr>
        <p:spPr>
          <a:xfrm>
            <a:off x="3287689"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trust each other, we are transparent and we empower people. We respect diversity.</a:t>
            </a:r>
          </a:p>
        </p:txBody>
      </p:sp>
      <p:sp>
        <p:nvSpPr>
          <p:cNvPr id="13" name="Title 1">
            <a:extLst>
              <a:ext uri="{FF2B5EF4-FFF2-40B4-BE49-F238E27FC236}">
                <a16:creationId xmlns:a16="http://schemas.microsoft.com/office/drawing/2014/main" id="{33B85503-5C78-444D-B346-AB59AA416AC8}"/>
              </a:ext>
            </a:extLst>
          </p:cNvPr>
          <p:cNvSpPr txBox="1">
            <a:spLocks/>
          </p:cNvSpPr>
          <p:nvPr userDrawn="1"/>
        </p:nvSpPr>
        <p:spPr>
          <a:xfrm>
            <a:off x="3287688"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TRUST</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4" name="Gruppieren 13">
            <a:extLst>
              <a:ext uri="{FF2B5EF4-FFF2-40B4-BE49-F238E27FC236}">
                <a16:creationId xmlns:a16="http://schemas.microsoft.com/office/drawing/2014/main" id="{B5475377-A926-4847-B972-EA12DF6C0701}"/>
              </a:ext>
            </a:extLst>
          </p:cNvPr>
          <p:cNvGrpSpPr/>
          <p:nvPr userDrawn="1"/>
        </p:nvGrpSpPr>
        <p:grpSpPr>
          <a:xfrm>
            <a:off x="3463091" y="2083344"/>
            <a:ext cx="1089193" cy="1118842"/>
            <a:chOff x="1478254" y="1759825"/>
            <a:chExt cx="1089193" cy="1118842"/>
          </a:xfrm>
        </p:grpSpPr>
        <p:sp>
          <p:nvSpPr>
            <p:cNvPr id="15" name="Ellipse 14">
              <a:extLst>
                <a:ext uri="{FF2B5EF4-FFF2-40B4-BE49-F238E27FC236}">
                  <a16:creationId xmlns:a16="http://schemas.microsoft.com/office/drawing/2014/main" id="{13BB04B6-217B-499D-8F98-894FB375B2F9}"/>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2760D55D-13ED-4E94-966A-95F12368925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478254" y="1798667"/>
              <a:ext cx="1080000" cy="1080000"/>
            </a:xfrm>
            <a:prstGeom prst="rect">
              <a:avLst/>
            </a:prstGeom>
          </p:spPr>
        </p:pic>
      </p:grpSp>
      <p:sp>
        <p:nvSpPr>
          <p:cNvPr id="17" name="Title 1">
            <a:extLst>
              <a:ext uri="{FF2B5EF4-FFF2-40B4-BE49-F238E27FC236}">
                <a16:creationId xmlns:a16="http://schemas.microsoft.com/office/drawing/2014/main" id="{E979720F-B102-477C-A18C-F42F69F7B3FA}"/>
              </a:ext>
            </a:extLst>
          </p:cNvPr>
          <p:cNvSpPr txBox="1">
            <a:spLocks/>
          </p:cNvSpPr>
          <p:nvPr userDrawn="1"/>
        </p:nvSpPr>
        <p:spPr>
          <a:xfrm>
            <a:off x="537600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act in the interest of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ENTSO-E</a:t>
            </a:r>
          </a:p>
        </p:txBody>
      </p:sp>
      <p:sp>
        <p:nvSpPr>
          <p:cNvPr id="18" name="Title 1">
            <a:extLst>
              <a:ext uri="{FF2B5EF4-FFF2-40B4-BE49-F238E27FC236}">
                <a16:creationId xmlns:a16="http://schemas.microsoft.com/office/drawing/2014/main" id="{DEDA1B90-9F8A-4C63-B8FF-D940062EC4C4}"/>
              </a:ext>
            </a:extLst>
          </p:cNvPr>
          <p:cNvSpPr txBox="1">
            <a:spLocks/>
          </p:cNvSpPr>
          <p:nvPr userDrawn="1"/>
        </p:nvSpPr>
        <p:spPr>
          <a:xfrm>
            <a:off x="537600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INTEGRITY</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955A5FDF-13A6-4E3F-98FC-5D8B5F750CF6}"/>
              </a:ext>
            </a:extLst>
          </p:cNvPr>
          <p:cNvGrpSpPr/>
          <p:nvPr userDrawn="1"/>
        </p:nvGrpSpPr>
        <p:grpSpPr>
          <a:xfrm>
            <a:off x="5551403" y="2024327"/>
            <a:ext cx="1089193" cy="1139017"/>
            <a:chOff x="1478254" y="1700808"/>
            <a:chExt cx="1089193" cy="1139017"/>
          </a:xfrm>
        </p:grpSpPr>
        <p:sp>
          <p:nvSpPr>
            <p:cNvPr id="20" name="Ellipse 19">
              <a:extLst>
                <a:ext uri="{FF2B5EF4-FFF2-40B4-BE49-F238E27FC236}">
                  <a16:creationId xmlns:a16="http://schemas.microsoft.com/office/drawing/2014/main" id="{7B46EB16-3C21-4C1F-96E5-A09D69B4EA5B}"/>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Grafik 20">
              <a:extLst>
                <a:ext uri="{FF2B5EF4-FFF2-40B4-BE49-F238E27FC236}">
                  <a16:creationId xmlns:a16="http://schemas.microsoft.com/office/drawing/2014/main" id="{4B4C9A02-66CE-4BBC-A5CB-9F9670516C1D}"/>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478254" y="1700808"/>
              <a:ext cx="1080000" cy="1080000"/>
            </a:xfrm>
            <a:prstGeom prst="rect">
              <a:avLst/>
            </a:prstGeom>
          </p:spPr>
        </p:pic>
      </p:grpSp>
      <p:sp>
        <p:nvSpPr>
          <p:cNvPr id="22" name="Title 1">
            <a:extLst>
              <a:ext uri="{FF2B5EF4-FFF2-40B4-BE49-F238E27FC236}">
                <a16:creationId xmlns:a16="http://schemas.microsoft.com/office/drawing/2014/main" id="{2E634EBD-DFF6-43C8-9422-8F16AAB96C86}"/>
              </a:ext>
            </a:extLst>
          </p:cNvPr>
          <p:cNvSpPr txBox="1">
            <a:spLocks/>
          </p:cNvSpPr>
          <p:nvPr userDrawn="1"/>
        </p:nvSpPr>
        <p:spPr>
          <a:xfrm>
            <a:off x="7392263"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care about people. We work transversal and we support each other. We celebrate success.</a:t>
            </a:r>
          </a:p>
        </p:txBody>
      </p:sp>
      <p:sp>
        <p:nvSpPr>
          <p:cNvPr id="23" name="Title 1">
            <a:extLst>
              <a:ext uri="{FF2B5EF4-FFF2-40B4-BE49-F238E27FC236}">
                <a16:creationId xmlns:a16="http://schemas.microsoft.com/office/drawing/2014/main" id="{2B8B0EDA-AFDC-4A3F-8B48-271A245E4727}"/>
              </a:ext>
            </a:extLst>
          </p:cNvPr>
          <p:cNvSpPr txBox="1">
            <a:spLocks/>
          </p:cNvSpPr>
          <p:nvPr userDrawn="1"/>
        </p:nvSpPr>
        <p:spPr>
          <a:xfrm>
            <a:off x="7392262"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TEAM</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4" name="Gruppieren 23">
            <a:extLst>
              <a:ext uri="{FF2B5EF4-FFF2-40B4-BE49-F238E27FC236}">
                <a16:creationId xmlns:a16="http://schemas.microsoft.com/office/drawing/2014/main" id="{DB57394F-A3ED-46EA-ACEB-FE66F27FAB09}"/>
              </a:ext>
            </a:extLst>
          </p:cNvPr>
          <p:cNvGrpSpPr/>
          <p:nvPr userDrawn="1"/>
        </p:nvGrpSpPr>
        <p:grpSpPr>
          <a:xfrm>
            <a:off x="7576858" y="2080275"/>
            <a:ext cx="1080000" cy="1083069"/>
            <a:chOff x="1487447" y="1756756"/>
            <a:chExt cx="1080000" cy="1083069"/>
          </a:xfrm>
        </p:grpSpPr>
        <p:sp>
          <p:nvSpPr>
            <p:cNvPr id="25" name="Ellipse 24">
              <a:extLst>
                <a:ext uri="{FF2B5EF4-FFF2-40B4-BE49-F238E27FC236}">
                  <a16:creationId xmlns:a16="http://schemas.microsoft.com/office/drawing/2014/main" id="{047968BE-8FA5-46E6-AEB4-7BBD707663C8}"/>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7EB613B2-536A-4138-AE88-6840149C7A1B}"/>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
        <p:nvSpPr>
          <p:cNvPr id="27" name="Title 1">
            <a:extLst>
              <a:ext uri="{FF2B5EF4-FFF2-40B4-BE49-F238E27FC236}">
                <a16:creationId xmlns:a16="http://schemas.microsoft.com/office/drawing/2014/main" id="{EC54E769-6637-4291-8E33-04784D80068D}"/>
              </a:ext>
            </a:extLst>
          </p:cNvPr>
          <p:cNvSpPr txBox="1">
            <a:spLocks/>
          </p:cNvSpPr>
          <p:nvPr userDrawn="1"/>
        </p:nvSpPr>
        <p:spPr>
          <a:xfrm>
            <a:off x="933636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are a learning organisation.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We explore new paths and solutions.</a:t>
            </a:r>
          </a:p>
        </p:txBody>
      </p:sp>
      <p:sp>
        <p:nvSpPr>
          <p:cNvPr id="28" name="Title 1">
            <a:extLst>
              <a:ext uri="{FF2B5EF4-FFF2-40B4-BE49-F238E27FC236}">
                <a16:creationId xmlns:a16="http://schemas.microsoft.com/office/drawing/2014/main" id="{1EAE1D68-1D65-449A-A1D4-1C7A4EE8D7F3}"/>
              </a:ext>
            </a:extLst>
          </p:cNvPr>
          <p:cNvSpPr txBox="1">
            <a:spLocks/>
          </p:cNvSpPr>
          <p:nvPr userDrawn="1"/>
        </p:nvSpPr>
        <p:spPr>
          <a:xfrm>
            <a:off x="933636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FUTURE THINKING</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9" name="Gruppieren 28">
            <a:extLst>
              <a:ext uri="{FF2B5EF4-FFF2-40B4-BE49-F238E27FC236}">
                <a16:creationId xmlns:a16="http://schemas.microsoft.com/office/drawing/2014/main" id="{3C70C999-7CBE-4D11-A6B2-D77A57C5B0AD}"/>
              </a:ext>
            </a:extLst>
          </p:cNvPr>
          <p:cNvGrpSpPr/>
          <p:nvPr userDrawn="1"/>
        </p:nvGrpSpPr>
        <p:grpSpPr>
          <a:xfrm>
            <a:off x="9520956" y="2080275"/>
            <a:ext cx="1080000" cy="1083069"/>
            <a:chOff x="1487447" y="1756756"/>
            <a:chExt cx="1080000" cy="1083069"/>
          </a:xfrm>
        </p:grpSpPr>
        <p:sp>
          <p:nvSpPr>
            <p:cNvPr id="30" name="Ellipse 29">
              <a:extLst>
                <a:ext uri="{FF2B5EF4-FFF2-40B4-BE49-F238E27FC236}">
                  <a16:creationId xmlns:a16="http://schemas.microsoft.com/office/drawing/2014/main" id="{29D45C60-2B3F-49B7-BD2B-64F936E7A262}"/>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1" name="Grafik 30">
              <a:extLst>
                <a:ext uri="{FF2B5EF4-FFF2-40B4-BE49-F238E27FC236}">
                  <a16:creationId xmlns:a16="http://schemas.microsoft.com/office/drawing/2014/main" id="{C7C06749-CCF9-45D3-B10D-3B95BF64A939}"/>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Tree>
    <p:extLst>
      <p:ext uri="{BB962C8B-B14F-4D97-AF65-F5344CB8AC3E}">
        <p14:creationId xmlns:p14="http://schemas.microsoft.com/office/powerpoint/2010/main" val="1601862649"/>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anchor="t"/>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Key </a:t>
            </a:r>
            <a:r>
              <a:rPr lang="de-DE" err="1"/>
              <a:t>take-aways</a:t>
            </a:r>
            <a:endParaRPr lang="de-DE"/>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de-D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567783595"/>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de-D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r>
              <a:rPr lang="en-US">
                <a:solidFill>
                  <a:srgbClr val="0F218B"/>
                </a:solidFill>
                <a:latin typeface="Calibri" panose="020F0502020204030204" pitchFamily="34" charset="0"/>
                <a:cs typeface="Calibri" panose="020F0502020204030204" pitchFamily="34" charset="0"/>
              </a:rPr>
              <a:t>contact:</a:t>
            </a:r>
            <a:endParaRPr lang="en-GB">
              <a:solidFill>
                <a:srgbClr val="0F218B"/>
              </a:solidFill>
              <a:latin typeface="Calibri" panose="020F0502020204030204" pitchFamily="34" charset="0"/>
              <a:cs typeface="Calibri" panose="020F0502020204030204" pitchFamily="34" charset="0"/>
            </a:endParaRP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734996514"/>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0_Dynamic titl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DA68F4-536D-4E58-A279-8D5F0B596D9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12268200" cy="7029400"/>
          </a:xfrm>
          <a:prstGeom prst="rect">
            <a:avLst/>
          </a:prstGeom>
        </p:spPr>
      </p:pic>
      <p:grpSp>
        <p:nvGrpSpPr>
          <p:cNvPr id="6" name="Gruppierung 5"/>
          <p:cNvGrpSpPr/>
          <p:nvPr userDrawn="1"/>
        </p:nvGrpSpPr>
        <p:grpSpPr>
          <a:xfrm>
            <a:off x="-542056" y="3352800"/>
            <a:ext cx="7571034" cy="2647158"/>
            <a:chOff x="-542056" y="3352800"/>
            <a:chExt cx="7571034" cy="2647158"/>
          </a:xfrm>
        </p:grpSpPr>
        <p:sp>
          <p:nvSpPr>
            <p:cNvPr id="7" name="Parallelogramm 6"/>
            <p:cNvSpPr/>
            <p:nvPr/>
          </p:nvSpPr>
          <p:spPr>
            <a:xfrm>
              <a:off x="-371078" y="3637758"/>
              <a:ext cx="7400056" cy="2362200"/>
            </a:xfrm>
            <a:prstGeom prst="parallelogram">
              <a:avLst>
                <a:gd name="adj" fmla="val 36340"/>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err="1">
                <a:solidFill>
                  <a:srgbClr val="EF7D14"/>
                </a:solidFill>
              </a:endParaRPr>
            </a:p>
          </p:txBody>
        </p:sp>
        <p:sp>
          <p:nvSpPr>
            <p:cNvPr id="8" name="Parallelogramm 7"/>
            <p:cNvSpPr/>
            <p:nvPr/>
          </p:nvSpPr>
          <p:spPr>
            <a:xfrm>
              <a:off x="-542056" y="3352800"/>
              <a:ext cx="7400056" cy="2362200"/>
            </a:xfrm>
            <a:prstGeom prst="parallelogram">
              <a:avLst>
                <a:gd name="adj" fmla="val 36340"/>
              </a:avLst>
            </a:prstGeom>
            <a:solidFill>
              <a:schemeClr val="bg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err="1">
                <a:solidFill>
                  <a:srgbClr val="EF7D14"/>
                </a:solidFill>
              </a:endParaRPr>
            </a:p>
          </p:txBody>
        </p:sp>
      </p:grpSp>
      <p:sp>
        <p:nvSpPr>
          <p:cNvPr id="3" name="Textplatzhalter 2"/>
          <p:cNvSpPr>
            <a:spLocks noGrp="1"/>
          </p:cNvSpPr>
          <p:nvPr>
            <p:ph type="body" sz="quarter" idx="10" hasCustomPrompt="1"/>
          </p:nvPr>
        </p:nvSpPr>
        <p:spPr>
          <a:xfrm>
            <a:off x="907200" y="3769200"/>
            <a:ext cx="5134576" cy="914400"/>
          </a:xfrm>
        </p:spPr>
        <p:txBody>
          <a:bodyPr wrap="square"/>
          <a:lstStyle>
            <a:lvl1pPr>
              <a:lnSpc>
                <a:spcPts val="3300"/>
              </a:lnSpc>
              <a:defRPr sz="3000" b="1"/>
            </a:lvl1pPr>
          </a:lstStyle>
          <a:p>
            <a:pPr lvl="0"/>
            <a:r>
              <a:rPr lang="en-US"/>
              <a:t>Title slide featuring a dynamic photo</a:t>
            </a:r>
          </a:p>
        </p:txBody>
      </p:sp>
      <p:sp>
        <p:nvSpPr>
          <p:cNvPr id="13" name="Textplatzhalter 12"/>
          <p:cNvSpPr>
            <a:spLocks noGrp="1"/>
          </p:cNvSpPr>
          <p:nvPr>
            <p:ph type="body" sz="quarter" idx="11" hasCustomPrompt="1"/>
          </p:nvPr>
        </p:nvSpPr>
        <p:spPr>
          <a:xfrm>
            <a:off x="896400" y="4744800"/>
            <a:ext cx="5123400" cy="304800"/>
          </a:xfrm>
        </p:spPr>
        <p:txBody>
          <a:bodyPr/>
          <a:lstStyle>
            <a:lvl1pPr>
              <a:defRPr/>
            </a:lvl1pPr>
          </a:lstStyle>
          <a:p>
            <a:r>
              <a:rPr lang="en-GB"/>
              <a:t>This is what the potential subhead looks like</a:t>
            </a:r>
          </a:p>
        </p:txBody>
      </p:sp>
      <p:sp>
        <p:nvSpPr>
          <p:cNvPr id="14" name="Textplatzhalter 16"/>
          <p:cNvSpPr>
            <a:spLocks noGrp="1"/>
          </p:cNvSpPr>
          <p:nvPr>
            <p:ph type="body" sz="quarter" idx="12" hasCustomPrompt="1"/>
          </p:nvPr>
        </p:nvSpPr>
        <p:spPr>
          <a:xfrm>
            <a:off x="907200" y="5281200"/>
            <a:ext cx="1828800" cy="215400"/>
          </a:xfrm>
        </p:spPr>
        <p:txBody>
          <a:bodyPr/>
          <a:lstStyle>
            <a:lvl1pPr>
              <a:defRPr sz="1100" baseline="0">
                <a:solidFill>
                  <a:srgbClr val="FFFFFF"/>
                </a:solidFill>
              </a:defRPr>
            </a:lvl1pPr>
          </a:lstStyle>
          <a:p>
            <a:r>
              <a:rPr lang="en-GB"/>
              <a:t>Date | First name Surname</a:t>
            </a:r>
          </a:p>
        </p:txBody>
      </p:sp>
      <p:pic>
        <p:nvPicPr>
          <p:cNvPr id="15" name="Bild 10">
            <a:extLst>
              <a:ext uri="{FF2B5EF4-FFF2-40B4-BE49-F238E27FC236}">
                <a16:creationId xmlns:a16="http://schemas.microsoft.com/office/drawing/2014/main" id="{02E97EC7-0CE1-48F2-A65A-D7809EFEC5E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272463" y="260649"/>
            <a:ext cx="1440161" cy="538922"/>
          </a:xfrm>
          <a:prstGeom prst="rect">
            <a:avLst/>
          </a:prstGeom>
        </p:spPr>
      </p:pic>
    </p:spTree>
    <p:extLst>
      <p:ext uri="{BB962C8B-B14F-4D97-AF65-F5344CB8AC3E}">
        <p14:creationId xmlns:p14="http://schemas.microsoft.com/office/powerpoint/2010/main" val="26509749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869D6-A41A-4EFC-A4F7-BE408842F031}"/>
              </a:ext>
            </a:extLst>
          </p:cNvPr>
          <p:cNvSpPr>
            <a:spLocks noGrp="1"/>
          </p:cNvSpPr>
          <p:nvPr>
            <p:ph type="title"/>
          </p:nvPr>
        </p:nvSpPr>
        <p:spPr/>
        <p:txBody>
          <a:bodyPr/>
          <a:lstStyle/>
          <a:p>
            <a:r>
              <a:rPr lang="en-US"/>
              <a:t>Click to edit Master title style</a:t>
            </a:r>
            <a:endParaRPr lang="en-GB"/>
          </a:p>
        </p:txBody>
      </p:sp>
      <p:sp>
        <p:nvSpPr>
          <p:cNvPr id="47" name="Content Placeholder 46">
            <a:extLst>
              <a:ext uri="{FF2B5EF4-FFF2-40B4-BE49-F238E27FC236}">
                <a16:creationId xmlns:a16="http://schemas.microsoft.com/office/drawing/2014/main" id="{5EA1FFF2-D456-4A03-BFA4-5545B9235DD3}"/>
              </a:ext>
            </a:extLst>
          </p:cNvPr>
          <p:cNvSpPr>
            <a:spLocks noGrp="1"/>
          </p:cNvSpPr>
          <p:nvPr>
            <p:ph sz="quarter" idx="13"/>
          </p:nvPr>
        </p:nvSpPr>
        <p:spPr>
          <a:xfrm>
            <a:off x="914400" y="1952600"/>
            <a:ext cx="9792000" cy="3636000"/>
          </a:xfrm>
        </p:spPr>
        <p:txBody>
          <a:bodyPr wrap="square" lIns="91440" tIns="45720" rIns="91440" bIns="4572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275B1257-443C-4301-89D9-FA707E60CE7B}"/>
              </a:ext>
            </a:extLst>
          </p:cNvPr>
          <p:cNvSpPr>
            <a:spLocks noGrp="1"/>
          </p:cNvSpPr>
          <p:nvPr>
            <p:ph type="ftr" sz="quarter" idx="11"/>
          </p:nvPr>
        </p:nvSpPr>
        <p:spPr/>
        <p:txBody>
          <a:bodyPr vert="horz" wrap="none" lIns="0" tIns="45720" rIns="0" bIns="0" rtlCol="0" anchor="ctr"/>
          <a:lstStyle>
            <a:lvl1pPr>
              <a:defRPr lang="de-DE"/>
            </a:lvl1pPr>
          </a:lstStyle>
          <a:p>
            <a:pPr algn="r" defTabSz="457200"/>
            <a:r>
              <a:rPr lang="en-GB"/>
              <a:t>Presentation title</a:t>
            </a:r>
          </a:p>
        </p:txBody>
      </p:sp>
      <p:sp>
        <p:nvSpPr>
          <p:cNvPr id="6" name="Slide Number Placeholder 5">
            <a:extLst>
              <a:ext uri="{FF2B5EF4-FFF2-40B4-BE49-F238E27FC236}">
                <a16:creationId xmlns:a16="http://schemas.microsoft.com/office/drawing/2014/main" id="{3F632F9A-BE95-4779-BFBB-FC1D8A2FD6FA}"/>
              </a:ext>
            </a:extLst>
          </p:cNvPr>
          <p:cNvSpPr>
            <a:spLocks noGrp="1"/>
          </p:cNvSpPr>
          <p:nvPr>
            <p:ph type="sldNum" sz="quarter" idx="12"/>
          </p:nvPr>
        </p:nvSpPr>
        <p:spPr/>
        <p:txBody>
          <a:bodyPr/>
          <a:lstStyle/>
          <a:p>
            <a:fld id="{7C9AF4F6-8314-4173-B77E-ACDB3515A2E2}" type="slidenum">
              <a:rPr lang="en-GB" smtClean="0"/>
              <a:t>‹#›</a:t>
            </a:fld>
            <a:endParaRPr lang="en-GB"/>
          </a:p>
        </p:txBody>
      </p:sp>
      <p:grpSp>
        <p:nvGrpSpPr>
          <p:cNvPr id="7" name="Group 6">
            <a:extLst>
              <a:ext uri="{FF2B5EF4-FFF2-40B4-BE49-F238E27FC236}">
                <a16:creationId xmlns:a16="http://schemas.microsoft.com/office/drawing/2014/main" id="{771C4D7F-CC8E-4D58-B78B-34A2FDD1C281}"/>
              </a:ext>
            </a:extLst>
          </p:cNvPr>
          <p:cNvGrpSpPr/>
          <p:nvPr userDrawn="1"/>
        </p:nvGrpSpPr>
        <p:grpSpPr>
          <a:xfrm>
            <a:off x="0" y="5964940"/>
            <a:ext cx="9078301" cy="535703"/>
            <a:chOff x="0" y="5964940"/>
            <a:chExt cx="9078301" cy="535703"/>
          </a:xfrm>
        </p:grpSpPr>
        <p:grpSp>
          <p:nvGrpSpPr>
            <p:cNvPr id="8" name="Group 7">
              <a:extLst>
                <a:ext uri="{FF2B5EF4-FFF2-40B4-BE49-F238E27FC236}">
                  <a16:creationId xmlns:a16="http://schemas.microsoft.com/office/drawing/2014/main" id="{57559A6B-E466-4D7C-AF03-0866DA537B62}"/>
                </a:ext>
              </a:extLst>
            </p:cNvPr>
            <p:cNvGrpSpPr/>
            <p:nvPr userDrawn="1"/>
          </p:nvGrpSpPr>
          <p:grpSpPr>
            <a:xfrm>
              <a:off x="8906480" y="5964940"/>
              <a:ext cx="171821" cy="171821"/>
              <a:chOff x="10960096" y="4204963"/>
              <a:chExt cx="405867" cy="405866"/>
            </a:xfrm>
          </p:grpSpPr>
          <p:sp>
            <p:nvSpPr>
              <p:cNvPr id="33" name="object 26">
                <a:extLst>
                  <a:ext uri="{FF2B5EF4-FFF2-40B4-BE49-F238E27FC236}">
                    <a16:creationId xmlns:a16="http://schemas.microsoft.com/office/drawing/2014/main" id="{2A04438E-A60E-49D9-8066-245FB3FB591D}"/>
                  </a:ext>
                </a:extLst>
              </p:cNvPr>
              <p:cNvSpPr/>
              <p:nvPr userDrawn="1"/>
            </p:nvSpPr>
            <p:spPr>
              <a:xfrm>
                <a:off x="11162878" y="4204963"/>
                <a:ext cx="0" cy="64807"/>
              </a:xfrm>
              <a:custGeom>
                <a:avLst/>
                <a:gdLst/>
                <a:ahLst/>
                <a:cxnLst/>
                <a:rect l="l" t="t" r="r" b="b"/>
                <a:pathLst>
                  <a:path h="78739">
                    <a:moveTo>
                      <a:pt x="0" y="78371"/>
                    </a:moveTo>
                    <a:lnTo>
                      <a:pt x="0" y="0"/>
                    </a:lnTo>
                  </a:path>
                </a:pathLst>
              </a:custGeom>
              <a:ln w="12700">
                <a:solidFill>
                  <a:schemeClr val="bg2"/>
                </a:solidFill>
              </a:ln>
            </p:spPr>
            <p:txBody>
              <a:bodyPr wrap="square" lIns="0" tIns="0" rIns="0" bIns="0" rtlCol="0"/>
              <a:lstStyle/>
              <a:p>
                <a:endParaRPr lang="en-GB"/>
              </a:p>
            </p:txBody>
          </p:sp>
          <p:sp>
            <p:nvSpPr>
              <p:cNvPr id="34" name="object 27">
                <a:extLst>
                  <a:ext uri="{FF2B5EF4-FFF2-40B4-BE49-F238E27FC236}">
                    <a16:creationId xmlns:a16="http://schemas.microsoft.com/office/drawing/2014/main" id="{7340134B-296E-48FA-ADF4-723E43FB25E7}"/>
                  </a:ext>
                </a:extLst>
              </p:cNvPr>
              <p:cNvSpPr/>
              <p:nvPr userDrawn="1"/>
            </p:nvSpPr>
            <p:spPr>
              <a:xfrm>
                <a:off x="10960096" y="4407744"/>
                <a:ext cx="64807" cy="0"/>
              </a:xfrm>
              <a:custGeom>
                <a:avLst/>
                <a:gdLst/>
                <a:ahLst/>
                <a:cxnLst/>
                <a:rect l="l" t="t" r="r" b="b"/>
                <a:pathLst>
                  <a:path w="78740">
                    <a:moveTo>
                      <a:pt x="78371" y="0"/>
                    </a:moveTo>
                    <a:lnTo>
                      <a:pt x="0" y="0"/>
                    </a:lnTo>
                  </a:path>
                </a:pathLst>
              </a:custGeom>
              <a:ln w="12700">
                <a:solidFill>
                  <a:schemeClr val="bg2"/>
                </a:solidFill>
              </a:ln>
            </p:spPr>
            <p:txBody>
              <a:bodyPr wrap="square" lIns="0" tIns="0" rIns="0" bIns="0" rtlCol="0"/>
              <a:lstStyle/>
              <a:p>
                <a:endParaRPr lang="en-GB"/>
              </a:p>
            </p:txBody>
          </p:sp>
          <p:sp>
            <p:nvSpPr>
              <p:cNvPr id="35" name="object 28">
                <a:extLst>
                  <a:ext uri="{FF2B5EF4-FFF2-40B4-BE49-F238E27FC236}">
                    <a16:creationId xmlns:a16="http://schemas.microsoft.com/office/drawing/2014/main" id="{1A5FCA38-7EB2-4A3B-A648-A9F69CC52DCA}"/>
                  </a:ext>
                </a:extLst>
              </p:cNvPr>
              <p:cNvSpPr/>
              <p:nvPr userDrawn="1"/>
            </p:nvSpPr>
            <p:spPr>
              <a:xfrm>
                <a:off x="11162878" y="4546022"/>
                <a:ext cx="0" cy="64807"/>
              </a:xfrm>
              <a:custGeom>
                <a:avLst/>
                <a:gdLst/>
                <a:ahLst/>
                <a:cxnLst/>
                <a:rect l="l" t="t" r="r" b="b"/>
                <a:pathLst>
                  <a:path h="78739">
                    <a:moveTo>
                      <a:pt x="0" y="0"/>
                    </a:moveTo>
                    <a:lnTo>
                      <a:pt x="0" y="78371"/>
                    </a:lnTo>
                  </a:path>
                </a:pathLst>
              </a:custGeom>
              <a:ln w="12700">
                <a:solidFill>
                  <a:schemeClr val="bg2"/>
                </a:solidFill>
              </a:ln>
            </p:spPr>
            <p:txBody>
              <a:bodyPr wrap="square" lIns="0" tIns="0" rIns="0" bIns="0" rtlCol="0"/>
              <a:lstStyle/>
              <a:p>
                <a:endParaRPr lang="en-GB"/>
              </a:p>
            </p:txBody>
          </p:sp>
          <p:sp>
            <p:nvSpPr>
              <p:cNvPr id="36" name="object 29">
                <a:extLst>
                  <a:ext uri="{FF2B5EF4-FFF2-40B4-BE49-F238E27FC236}">
                    <a16:creationId xmlns:a16="http://schemas.microsoft.com/office/drawing/2014/main" id="{993CAAB9-2C6F-4996-8577-F36ABD293D14}"/>
                  </a:ext>
                </a:extLst>
              </p:cNvPr>
              <p:cNvSpPr/>
              <p:nvPr userDrawn="1"/>
            </p:nvSpPr>
            <p:spPr>
              <a:xfrm>
                <a:off x="11301156" y="4407744"/>
                <a:ext cx="64807" cy="0"/>
              </a:xfrm>
              <a:custGeom>
                <a:avLst/>
                <a:gdLst/>
                <a:ahLst/>
                <a:cxnLst/>
                <a:rect l="l" t="t" r="r" b="b"/>
                <a:pathLst>
                  <a:path w="78740">
                    <a:moveTo>
                      <a:pt x="0" y="0"/>
                    </a:moveTo>
                    <a:lnTo>
                      <a:pt x="78371" y="0"/>
                    </a:lnTo>
                  </a:path>
                </a:pathLst>
              </a:custGeom>
              <a:ln w="12700">
                <a:solidFill>
                  <a:schemeClr val="bg2"/>
                </a:solidFill>
              </a:ln>
            </p:spPr>
            <p:txBody>
              <a:bodyPr wrap="square" lIns="0" tIns="0" rIns="0" bIns="0" rtlCol="0"/>
              <a:lstStyle/>
              <a:p>
                <a:endParaRPr lang="en-GB"/>
              </a:p>
            </p:txBody>
          </p:sp>
          <p:sp>
            <p:nvSpPr>
              <p:cNvPr id="37" name="object 30">
                <a:extLst>
                  <a:ext uri="{FF2B5EF4-FFF2-40B4-BE49-F238E27FC236}">
                    <a16:creationId xmlns:a16="http://schemas.microsoft.com/office/drawing/2014/main" id="{85F8C509-742B-46B5-975E-954E0F165813}"/>
                  </a:ext>
                </a:extLst>
              </p:cNvPr>
              <p:cNvSpPr/>
              <p:nvPr userDrawn="1"/>
            </p:nvSpPr>
            <p:spPr>
              <a:xfrm>
                <a:off x="10998198" y="4312662"/>
                <a:ext cx="44947" cy="26132"/>
              </a:xfrm>
              <a:custGeom>
                <a:avLst/>
                <a:gdLst/>
                <a:ahLst/>
                <a:cxnLst/>
                <a:rect l="l" t="t" r="r" b="b"/>
                <a:pathLst>
                  <a:path w="54609" h="31750">
                    <a:moveTo>
                      <a:pt x="54584" y="31521"/>
                    </a:moveTo>
                    <a:lnTo>
                      <a:pt x="0" y="0"/>
                    </a:lnTo>
                  </a:path>
                </a:pathLst>
              </a:custGeom>
              <a:ln w="12700">
                <a:solidFill>
                  <a:schemeClr val="bg2"/>
                </a:solidFill>
              </a:ln>
            </p:spPr>
            <p:txBody>
              <a:bodyPr wrap="square" lIns="0" tIns="0" rIns="0" bIns="0" rtlCol="0"/>
              <a:lstStyle/>
              <a:p>
                <a:endParaRPr lang="en-GB"/>
              </a:p>
            </p:txBody>
          </p:sp>
          <p:sp>
            <p:nvSpPr>
              <p:cNvPr id="38" name="object 31">
                <a:extLst>
                  <a:ext uri="{FF2B5EF4-FFF2-40B4-BE49-F238E27FC236}">
                    <a16:creationId xmlns:a16="http://schemas.microsoft.com/office/drawing/2014/main" id="{33502E9C-3DAB-4187-B911-0F733496E7EE}"/>
                  </a:ext>
                </a:extLst>
              </p:cNvPr>
              <p:cNvSpPr/>
              <p:nvPr userDrawn="1"/>
            </p:nvSpPr>
            <p:spPr>
              <a:xfrm>
                <a:off x="11282630" y="4476883"/>
                <a:ext cx="44947" cy="26132"/>
              </a:xfrm>
              <a:custGeom>
                <a:avLst/>
                <a:gdLst/>
                <a:ahLst/>
                <a:cxnLst/>
                <a:rect l="l" t="t" r="r" b="b"/>
                <a:pathLst>
                  <a:path w="54609" h="31750">
                    <a:moveTo>
                      <a:pt x="0" y="0"/>
                    </a:moveTo>
                    <a:lnTo>
                      <a:pt x="54584" y="31508"/>
                    </a:lnTo>
                  </a:path>
                </a:pathLst>
              </a:custGeom>
              <a:ln w="12700">
                <a:solidFill>
                  <a:schemeClr val="bg2"/>
                </a:solidFill>
              </a:ln>
            </p:spPr>
            <p:txBody>
              <a:bodyPr wrap="square" lIns="0" tIns="0" rIns="0" bIns="0" rtlCol="0"/>
              <a:lstStyle/>
              <a:p>
                <a:endParaRPr lang="en-GB"/>
              </a:p>
            </p:txBody>
          </p:sp>
          <p:sp>
            <p:nvSpPr>
              <p:cNvPr id="39" name="object 32">
                <a:extLst>
                  <a:ext uri="{FF2B5EF4-FFF2-40B4-BE49-F238E27FC236}">
                    <a16:creationId xmlns:a16="http://schemas.microsoft.com/office/drawing/2014/main" id="{6ED23D2D-FD8A-46ED-B808-20D27C154F62}"/>
                  </a:ext>
                </a:extLst>
              </p:cNvPr>
              <p:cNvSpPr/>
              <p:nvPr userDrawn="1"/>
            </p:nvSpPr>
            <p:spPr>
              <a:xfrm>
                <a:off x="11067805" y="4243066"/>
                <a:ext cx="26132" cy="44947"/>
              </a:xfrm>
              <a:custGeom>
                <a:avLst/>
                <a:gdLst/>
                <a:ahLst/>
                <a:cxnLst/>
                <a:rect l="l" t="t" r="r" b="b"/>
                <a:pathLst>
                  <a:path w="31750" h="54610">
                    <a:moveTo>
                      <a:pt x="31508" y="54584"/>
                    </a:moveTo>
                    <a:lnTo>
                      <a:pt x="0" y="0"/>
                    </a:lnTo>
                  </a:path>
                </a:pathLst>
              </a:custGeom>
              <a:ln w="12700">
                <a:solidFill>
                  <a:schemeClr val="bg2"/>
                </a:solidFill>
              </a:ln>
            </p:spPr>
            <p:txBody>
              <a:bodyPr wrap="square" lIns="0" tIns="0" rIns="0" bIns="0" rtlCol="0"/>
              <a:lstStyle/>
              <a:p>
                <a:endParaRPr lang="en-GB"/>
              </a:p>
            </p:txBody>
          </p:sp>
          <p:sp>
            <p:nvSpPr>
              <p:cNvPr id="40" name="object 33">
                <a:extLst>
                  <a:ext uri="{FF2B5EF4-FFF2-40B4-BE49-F238E27FC236}">
                    <a16:creationId xmlns:a16="http://schemas.microsoft.com/office/drawing/2014/main" id="{30B2CECC-67FA-4823-BD56-2E7D55686519}"/>
                  </a:ext>
                </a:extLst>
              </p:cNvPr>
              <p:cNvSpPr/>
              <p:nvPr userDrawn="1"/>
            </p:nvSpPr>
            <p:spPr>
              <a:xfrm>
                <a:off x="11232017" y="4527495"/>
                <a:ext cx="26132" cy="44947"/>
              </a:xfrm>
              <a:custGeom>
                <a:avLst/>
                <a:gdLst/>
                <a:ahLst/>
                <a:cxnLst/>
                <a:rect l="l" t="t" r="r" b="b"/>
                <a:pathLst>
                  <a:path w="31750" h="54610">
                    <a:moveTo>
                      <a:pt x="0" y="0"/>
                    </a:moveTo>
                    <a:lnTo>
                      <a:pt x="31521" y="54584"/>
                    </a:lnTo>
                  </a:path>
                </a:pathLst>
              </a:custGeom>
              <a:ln w="12700">
                <a:solidFill>
                  <a:schemeClr val="bg2"/>
                </a:solidFill>
              </a:ln>
            </p:spPr>
            <p:txBody>
              <a:bodyPr wrap="square" lIns="0" tIns="0" rIns="0" bIns="0" rtlCol="0"/>
              <a:lstStyle/>
              <a:p>
                <a:endParaRPr lang="en-GB"/>
              </a:p>
            </p:txBody>
          </p:sp>
          <p:sp>
            <p:nvSpPr>
              <p:cNvPr id="41" name="object 34">
                <a:extLst>
                  <a:ext uri="{FF2B5EF4-FFF2-40B4-BE49-F238E27FC236}">
                    <a16:creationId xmlns:a16="http://schemas.microsoft.com/office/drawing/2014/main" id="{118293B0-F893-4505-90D1-6DFF8DAD0955}"/>
                  </a:ext>
                </a:extLst>
              </p:cNvPr>
              <p:cNvSpPr/>
              <p:nvPr userDrawn="1"/>
            </p:nvSpPr>
            <p:spPr>
              <a:xfrm>
                <a:off x="11282630" y="4312662"/>
                <a:ext cx="44947" cy="26132"/>
              </a:xfrm>
              <a:custGeom>
                <a:avLst/>
                <a:gdLst/>
                <a:ahLst/>
                <a:cxnLst/>
                <a:rect l="l" t="t" r="r" b="b"/>
                <a:pathLst>
                  <a:path w="54609" h="31750">
                    <a:moveTo>
                      <a:pt x="0" y="31521"/>
                    </a:moveTo>
                    <a:lnTo>
                      <a:pt x="54584" y="0"/>
                    </a:lnTo>
                  </a:path>
                </a:pathLst>
              </a:custGeom>
              <a:ln w="12700">
                <a:solidFill>
                  <a:schemeClr val="bg2"/>
                </a:solidFill>
              </a:ln>
            </p:spPr>
            <p:txBody>
              <a:bodyPr wrap="square" lIns="0" tIns="0" rIns="0" bIns="0" rtlCol="0"/>
              <a:lstStyle/>
              <a:p>
                <a:endParaRPr lang="en-GB"/>
              </a:p>
            </p:txBody>
          </p:sp>
          <p:sp>
            <p:nvSpPr>
              <p:cNvPr id="42" name="object 35">
                <a:extLst>
                  <a:ext uri="{FF2B5EF4-FFF2-40B4-BE49-F238E27FC236}">
                    <a16:creationId xmlns:a16="http://schemas.microsoft.com/office/drawing/2014/main" id="{FE8E4647-D090-456D-962F-2D10C482FFE0}"/>
                  </a:ext>
                </a:extLst>
              </p:cNvPr>
              <p:cNvSpPr/>
              <p:nvPr userDrawn="1"/>
            </p:nvSpPr>
            <p:spPr>
              <a:xfrm>
                <a:off x="10998198" y="4476883"/>
                <a:ext cx="44947" cy="26132"/>
              </a:xfrm>
              <a:custGeom>
                <a:avLst/>
                <a:gdLst/>
                <a:ahLst/>
                <a:cxnLst/>
                <a:rect l="l" t="t" r="r" b="b"/>
                <a:pathLst>
                  <a:path w="54609" h="31750">
                    <a:moveTo>
                      <a:pt x="54584" y="0"/>
                    </a:moveTo>
                    <a:lnTo>
                      <a:pt x="0" y="31508"/>
                    </a:lnTo>
                  </a:path>
                </a:pathLst>
              </a:custGeom>
              <a:ln w="12700">
                <a:solidFill>
                  <a:schemeClr val="bg2"/>
                </a:solidFill>
              </a:ln>
            </p:spPr>
            <p:txBody>
              <a:bodyPr wrap="square" lIns="0" tIns="0" rIns="0" bIns="0" rtlCol="0"/>
              <a:lstStyle/>
              <a:p>
                <a:endParaRPr lang="en-GB"/>
              </a:p>
            </p:txBody>
          </p:sp>
          <p:sp>
            <p:nvSpPr>
              <p:cNvPr id="43" name="object 36">
                <a:extLst>
                  <a:ext uri="{FF2B5EF4-FFF2-40B4-BE49-F238E27FC236}">
                    <a16:creationId xmlns:a16="http://schemas.microsoft.com/office/drawing/2014/main" id="{0FE9228B-B7E2-458F-B643-7CA8328E0C5B}"/>
                  </a:ext>
                </a:extLst>
              </p:cNvPr>
              <p:cNvSpPr/>
              <p:nvPr userDrawn="1"/>
            </p:nvSpPr>
            <p:spPr>
              <a:xfrm>
                <a:off x="11232017" y="4243066"/>
                <a:ext cx="26132" cy="44947"/>
              </a:xfrm>
              <a:custGeom>
                <a:avLst/>
                <a:gdLst/>
                <a:ahLst/>
                <a:cxnLst/>
                <a:rect l="l" t="t" r="r" b="b"/>
                <a:pathLst>
                  <a:path w="31750" h="54610">
                    <a:moveTo>
                      <a:pt x="0" y="54584"/>
                    </a:moveTo>
                    <a:lnTo>
                      <a:pt x="31521" y="0"/>
                    </a:lnTo>
                  </a:path>
                </a:pathLst>
              </a:custGeom>
              <a:ln w="12700">
                <a:solidFill>
                  <a:schemeClr val="bg2"/>
                </a:solidFill>
              </a:ln>
            </p:spPr>
            <p:txBody>
              <a:bodyPr wrap="square" lIns="0" tIns="0" rIns="0" bIns="0" rtlCol="0"/>
              <a:lstStyle/>
              <a:p>
                <a:endParaRPr lang="en-GB"/>
              </a:p>
            </p:txBody>
          </p:sp>
          <p:sp>
            <p:nvSpPr>
              <p:cNvPr id="44" name="object 37">
                <a:extLst>
                  <a:ext uri="{FF2B5EF4-FFF2-40B4-BE49-F238E27FC236}">
                    <a16:creationId xmlns:a16="http://schemas.microsoft.com/office/drawing/2014/main" id="{4F03C7CD-23A4-41D1-AD92-0AA052B346FE}"/>
                  </a:ext>
                </a:extLst>
              </p:cNvPr>
              <p:cNvSpPr/>
              <p:nvPr userDrawn="1"/>
            </p:nvSpPr>
            <p:spPr>
              <a:xfrm>
                <a:off x="11067794" y="4527495"/>
                <a:ext cx="26132" cy="44947"/>
              </a:xfrm>
              <a:custGeom>
                <a:avLst/>
                <a:gdLst/>
                <a:ahLst/>
                <a:cxnLst/>
                <a:rect l="l" t="t" r="r" b="b"/>
                <a:pathLst>
                  <a:path w="31750" h="54610">
                    <a:moveTo>
                      <a:pt x="31521" y="0"/>
                    </a:moveTo>
                    <a:lnTo>
                      <a:pt x="0" y="54584"/>
                    </a:lnTo>
                  </a:path>
                </a:pathLst>
              </a:custGeom>
              <a:ln w="12700">
                <a:solidFill>
                  <a:schemeClr val="bg2"/>
                </a:solidFill>
              </a:ln>
            </p:spPr>
            <p:txBody>
              <a:bodyPr wrap="square" lIns="0" tIns="0" rIns="0" bIns="0" rtlCol="0"/>
              <a:lstStyle/>
              <a:p>
                <a:endParaRPr lang="en-GB"/>
              </a:p>
            </p:txBody>
          </p:sp>
          <p:sp>
            <p:nvSpPr>
              <p:cNvPr id="45" name="object 38">
                <a:extLst>
                  <a:ext uri="{FF2B5EF4-FFF2-40B4-BE49-F238E27FC236}">
                    <a16:creationId xmlns:a16="http://schemas.microsoft.com/office/drawing/2014/main" id="{353F767D-D90B-4841-BCBD-4772BAB462D0}"/>
                  </a:ext>
                </a:extLst>
              </p:cNvPr>
              <p:cNvSpPr/>
              <p:nvPr userDrawn="1"/>
            </p:nvSpPr>
            <p:spPr>
              <a:xfrm>
                <a:off x="11062674" y="4307544"/>
                <a:ext cx="200693" cy="200693"/>
              </a:xfrm>
              <a:custGeom>
                <a:avLst/>
                <a:gdLst/>
                <a:ahLst/>
                <a:cxnLst/>
                <a:rect l="l" t="t" r="r" b="b"/>
                <a:pathLst>
                  <a:path w="243840" h="243839">
                    <a:moveTo>
                      <a:pt x="0" y="121742"/>
                    </a:moveTo>
                    <a:lnTo>
                      <a:pt x="9567" y="169130"/>
                    </a:lnTo>
                    <a:lnTo>
                      <a:pt x="35658" y="207832"/>
                    </a:lnTo>
                    <a:lnTo>
                      <a:pt x="74355" y="233927"/>
                    </a:lnTo>
                    <a:lnTo>
                      <a:pt x="121742" y="243497"/>
                    </a:lnTo>
                    <a:lnTo>
                      <a:pt x="169136" y="233927"/>
                    </a:lnTo>
                    <a:lnTo>
                      <a:pt x="207837" y="207832"/>
                    </a:lnTo>
                    <a:lnTo>
                      <a:pt x="233929" y="169130"/>
                    </a:lnTo>
                    <a:lnTo>
                      <a:pt x="243497" y="121742"/>
                    </a:lnTo>
                    <a:lnTo>
                      <a:pt x="233929" y="74355"/>
                    </a:lnTo>
                    <a:lnTo>
                      <a:pt x="207837" y="35658"/>
                    </a:lnTo>
                    <a:lnTo>
                      <a:pt x="169136" y="9567"/>
                    </a:lnTo>
                    <a:lnTo>
                      <a:pt x="121742" y="0"/>
                    </a:lnTo>
                    <a:lnTo>
                      <a:pt x="74355" y="9567"/>
                    </a:lnTo>
                    <a:lnTo>
                      <a:pt x="35658" y="35658"/>
                    </a:lnTo>
                    <a:lnTo>
                      <a:pt x="9567" y="74355"/>
                    </a:lnTo>
                    <a:lnTo>
                      <a:pt x="0" y="121742"/>
                    </a:lnTo>
                    <a:close/>
                  </a:path>
                </a:pathLst>
              </a:custGeom>
              <a:ln w="12700">
                <a:solidFill>
                  <a:schemeClr val="bg2"/>
                </a:solidFill>
              </a:ln>
            </p:spPr>
            <p:txBody>
              <a:bodyPr wrap="square" lIns="0" tIns="0" rIns="0" bIns="0" rtlCol="0"/>
              <a:lstStyle/>
              <a:p>
                <a:endParaRPr lang="en-GB"/>
              </a:p>
            </p:txBody>
          </p:sp>
        </p:grpSp>
        <p:grpSp>
          <p:nvGrpSpPr>
            <p:cNvPr id="9" name="Gruppierung 14">
              <a:extLst>
                <a:ext uri="{FF2B5EF4-FFF2-40B4-BE49-F238E27FC236}">
                  <a16:creationId xmlns:a16="http://schemas.microsoft.com/office/drawing/2014/main" id="{FB4AFC47-8570-49E4-B86C-52DCDD807D1B}"/>
                </a:ext>
              </a:extLst>
            </p:cNvPr>
            <p:cNvGrpSpPr/>
            <p:nvPr userDrawn="1"/>
          </p:nvGrpSpPr>
          <p:grpSpPr>
            <a:xfrm>
              <a:off x="0" y="6040373"/>
              <a:ext cx="9026886" cy="460270"/>
              <a:chOff x="0" y="6040373"/>
              <a:chExt cx="9026886" cy="460270"/>
            </a:xfrm>
          </p:grpSpPr>
          <p:sp>
            <p:nvSpPr>
              <p:cNvPr id="17" name="object 5">
                <a:extLst>
                  <a:ext uri="{FF2B5EF4-FFF2-40B4-BE49-F238E27FC236}">
                    <a16:creationId xmlns:a16="http://schemas.microsoft.com/office/drawing/2014/main" id="{03FFD7C4-2073-4AFA-BA1F-7F8B99CB45F7}"/>
                  </a:ext>
                </a:extLst>
              </p:cNvPr>
              <p:cNvSpPr/>
              <p:nvPr/>
            </p:nvSpPr>
            <p:spPr>
              <a:xfrm>
                <a:off x="8337530" y="6363619"/>
                <a:ext cx="177165" cy="0"/>
              </a:xfrm>
              <a:custGeom>
                <a:avLst/>
                <a:gdLst/>
                <a:ahLst/>
                <a:cxnLst/>
                <a:rect l="l" t="t" r="r" b="b"/>
                <a:pathLst>
                  <a:path w="177165">
                    <a:moveTo>
                      <a:pt x="0" y="0"/>
                    </a:moveTo>
                    <a:lnTo>
                      <a:pt x="176809" y="0"/>
                    </a:lnTo>
                  </a:path>
                </a:pathLst>
              </a:custGeom>
              <a:ln w="12700">
                <a:solidFill>
                  <a:schemeClr val="bg2"/>
                </a:solidFill>
              </a:ln>
            </p:spPr>
            <p:txBody>
              <a:bodyPr wrap="square" lIns="0" tIns="0" rIns="0" bIns="0" rtlCol="0"/>
              <a:lstStyle/>
              <a:p>
                <a:endParaRPr lang="en-GB"/>
              </a:p>
            </p:txBody>
          </p:sp>
          <p:sp>
            <p:nvSpPr>
              <p:cNvPr id="18" name="object 7">
                <a:extLst>
                  <a:ext uri="{FF2B5EF4-FFF2-40B4-BE49-F238E27FC236}">
                    <a16:creationId xmlns:a16="http://schemas.microsoft.com/office/drawing/2014/main" id="{F18E6D59-A03F-4808-AD92-301E300922C5}"/>
                  </a:ext>
                </a:extLst>
              </p:cNvPr>
              <p:cNvSpPr/>
              <p:nvPr/>
            </p:nvSpPr>
            <p:spPr>
              <a:xfrm>
                <a:off x="0" y="6363619"/>
                <a:ext cx="8247380" cy="0"/>
              </a:xfrm>
              <a:custGeom>
                <a:avLst/>
                <a:gdLst/>
                <a:ahLst/>
                <a:cxnLst/>
                <a:rect l="l" t="t" r="r" b="b"/>
                <a:pathLst>
                  <a:path w="8247380">
                    <a:moveTo>
                      <a:pt x="0" y="0"/>
                    </a:moveTo>
                    <a:lnTo>
                      <a:pt x="8247143" y="0"/>
                    </a:lnTo>
                  </a:path>
                </a:pathLst>
              </a:custGeom>
              <a:ln w="12700">
                <a:solidFill>
                  <a:schemeClr val="bg2"/>
                </a:solidFill>
              </a:ln>
            </p:spPr>
            <p:txBody>
              <a:bodyPr wrap="square" lIns="0" tIns="0" rIns="0" bIns="0" rtlCol="0"/>
              <a:lstStyle/>
              <a:p>
                <a:endParaRPr lang="en-GB"/>
              </a:p>
            </p:txBody>
          </p:sp>
          <p:sp>
            <p:nvSpPr>
              <p:cNvPr id="19" name="object 8">
                <a:extLst>
                  <a:ext uri="{FF2B5EF4-FFF2-40B4-BE49-F238E27FC236}">
                    <a16:creationId xmlns:a16="http://schemas.microsoft.com/office/drawing/2014/main" id="{68DA3E8B-E980-4F5D-AE3C-6470241388E4}"/>
                  </a:ext>
                </a:extLst>
              </p:cNvPr>
              <p:cNvSpPr/>
              <p:nvPr/>
            </p:nvSpPr>
            <p:spPr>
              <a:xfrm>
                <a:off x="8730631"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lang="en-GB"/>
              </a:p>
            </p:txBody>
          </p:sp>
          <p:sp>
            <p:nvSpPr>
              <p:cNvPr id="20" name="object 9">
                <a:extLst>
                  <a:ext uri="{FF2B5EF4-FFF2-40B4-BE49-F238E27FC236}">
                    <a16:creationId xmlns:a16="http://schemas.microsoft.com/office/drawing/2014/main" id="{19BF2C10-5EDB-486C-BBB9-8EBE09DC1FA9}"/>
                  </a:ext>
                </a:extLst>
              </p:cNvPr>
              <p:cNvSpPr/>
              <p:nvPr/>
            </p:nvSpPr>
            <p:spPr>
              <a:xfrm>
                <a:off x="8483920" y="6227932"/>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lang="en-GB"/>
              </a:p>
            </p:txBody>
          </p:sp>
          <p:sp>
            <p:nvSpPr>
              <p:cNvPr id="21" name="object 10">
                <a:extLst>
                  <a:ext uri="{FF2B5EF4-FFF2-40B4-BE49-F238E27FC236}">
                    <a16:creationId xmlns:a16="http://schemas.microsoft.com/office/drawing/2014/main" id="{B35F129A-A3E3-4F40-A884-4628235745A9}"/>
                  </a:ext>
                </a:extLst>
              </p:cNvPr>
              <p:cNvSpPr/>
              <p:nvPr/>
            </p:nvSpPr>
            <p:spPr>
              <a:xfrm>
                <a:off x="8730631"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lang="en-GB"/>
              </a:p>
            </p:txBody>
          </p:sp>
          <p:sp>
            <p:nvSpPr>
              <p:cNvPr id="22" name="object 11">
                <a:extLst>
                  <a:ext uri="{FF2B5EF4-FFF2-40B4-BE49-F238E27FC236}">
                    <a16:creationId xmlns:a16="http://schemas.microsoft.com/office/drawing/2014/main" id="{692479A0-6E8F-4FDF-A82F-C7247CCEF222}"/>
                  </a:ext>
                </a:extLst>
              </p:cNvPr>
              <p:cNvSpPr/>
              <p:nvPr/>
            </p:nvSpPr>
            <p:spPr>
              <a:xfrm>
                <a:off x="8483920" y="6121389"/>
                <a:ext cx="0" cy="24130"/>
              </a:xfrm>
              <a:custGeom>
                <a:avLst/>
                <a:gdLst/>
                <a:ahLst/>
                <a:cxnLst/>
                <a:rect l="l" t="t" r="r" b="b"/>
                <a:pathLst>
                  <a:path h="24129">
                    <a:moveTo>
                      <a:pt x="-6350" y="11988"/>
                    </a:moveTo>
                    <a:lnTo>
                      <a:pt x="6350" y="11988"/>
                    </a:lnTo>
                  </a:path>
                </a:pathLst>
              </a:custGeom>
              <a:ln w="23977">
                <a:solidFill>
                  <a:schemeClr val="bg2"/>
                </a:solidFill>
              </a:ln>
            </p:spPr>
            <p:txBody>
              <a:bodyPr wrap="square" lIns="0" tIns="0" rIns="0" bIns="0" rtlCol="0"/>
              <a:lstStyle/>
              <a:p>
                <a:endParaRPr lang="en-GB"/>
              </a:p>
            </p:txBody>
          </p:sp>
          <p:sp>
            <p:nvSpPr>
              <p:cNvPr id="23" name="object 12">
                <a:extLst>
                  <a:ext uri="{FF2B5EF4-FFF2-40B4-BE49-F238E27FC236}">
                    <a16:creationId xmlns:a16="http://schemas.microsoft.com/office/drawing/2014/main" id="{AFEA4E8C-A73B-4B98-89A1-EAF4294C1846}"/>
                  </a:ext>
                </a:extLst>
              </p:cNvPr>
              <p:cNvSpPr/>
              <p:nvPr/>
            </p:nvSpPr>
            <p:spPr>
              <a:xfrm>
                <a:off x="8566326" y="6060876"/>
                <a:ext cx="81915" cy="252729"/>
              </a:xfrm>
              <a:custGeom>
                <a:avLst/>
                <a:gdLst/>
                <a:ahLst/>
                <a:cxnLst/>
                <a:rect l="l" t="t" r="r" b="b"/>
                <a:pathLst>
                  <a:path w="81915" h="252729">
                    <a:moveTo>
                      <a:pt x="0" y="210934"/>
                    </a:moveTo>
                    <a:lnTo>
                      <a:pt x="40944" y="252349"/>
                    </a:lnTo>
                    <a:lnTo>
                      <a:pt x="81902" y="210934"/>
                    </a:lnTo>
                    <a:lnTo>
                      <a:pt x="81902" y="0"/>
                    </a:lnTo>
                    <a:lnTo>
                      <a:pt x="0" y="0"/>
                    </a:lnTo>
                    <a:lnTo>
                      <a:pt x="0" y="210934"/>
                    </a:lnTo>
                    <a:close/>
                  </a:path>
                </a:pathLst>
              </a:custGeom>
              <a:ln w="12699">
                <a:solidFill>
                  <a:schemeClr val="bg2"/>
                </a:solidFill>
              </a:ln>
            </p:spPr>
            <p:txBody>
              <a:bodyPr wrap="square" lIns="0" tIns="0" rIns="0" bIns="0" rtlCol="0"/>
              <a:lstStyle/>
              <a:p>
                <a:endParaRPr lang="en-GB"/>
              </a:p>
            </p:txBody>
          </p:sp>
          <p:sp>
            <p:nvSpPr>
              <p:cNvPr id="24" name="object 13">
                <a:extLst>
                  <a:ext uri="{FF2B5EF4-FFF2-40B4-BE49-F238E27FC236}">
                    <a16:creationId xmlns:a16="http://schemas.microsoft.com/office/drawing/2014/main" id="{78A5A3FB-8087-487D-9398-35C5FF40E32B}"/>
                  </a:ext>
                </a:extLst>
              </p:cNvPr>
              <p:cNvSpPr/>
              <p:nvPr/>
            </p:nvSpPr>
            <p:spPr>
              <a:xfrm>
                <a:off x="8483920" y="6167417"/>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lang="en-GB"/>
              </a:p>
            </p:txBody>
          </p:sp>
          <p:sp>
            <p:nvSpPr>
              <p:cNvPr id="25" name="object 14">
                <a:extLst>
                  <a:ext uri="{FF2B5EF4-FFF2-40B4-BE49-F238E27FC236}">
                    <a16:creationId xmlns:a16="http://schemas.microsoft.com/office/drawing/2014/main" id="{0D519A87-7F83-4312-BBB4-081B12359505}"/>
                  </a:ext>
                </a:extLst>
              </p:cNvPr>
              <p:cNvSpPr/>
              <p:nvPr/>
            </p:nvSpPr>
            <p:spPr>
              <a:xfrm>
                <a:off x="8483920" y="6060874"/>
                <a:ext cx="247015" cy="60960"/>
              </a:xfrm>
              <a:custGeom>
                <a:avLst/>
                <a:gdLst/>
                <a:ahLst/>
                <a:cxnLst/>
                <a:rect l="l" t="t" r="r" b="b"/>
                <a:pathLst>
                  <a:path w="247015" h="60960">
                    <a:moveTo>
                      <a:pt x="0" y="60515"/>
                    </a:moveTo>
                    <a:lnTo>
                      <a:pt x="246710" y="60515"/>
                    </a:lnTo>
                    <a:lnTo>
                      <a:pt x="164299" y="0"/>
                    </a:lnTo>
                    <a:lnTo>
                      <a:pt x="82410" y="0"/>
                    </a:lnTo>
                    <a:lnTo>
                      <a:pt x="0" y="60515"/>
                    </a:lnTo>
                    <a:close/>
                  </a:path>
                </a:pathLst>
              </a:custGeom>
              <a:ln w="12700">
                <a:solidFill>
                  <a:schemeClr val="bg2"/>
                </a:solidFill>
              </a:ln>
            </p:spPr>
            <p:txBody>
              <a:bodyPr wrap="square" lIns="0" tIns="0" rIns="0" bIns="0" rtlCol="0"/>
              <a:lstStyle/>
              <a:p>
                <a:endParaRPr lang="en-GB"/>
              </a:p>
            </p:txBody>
          </p:sp>
          <p:sp>
            <p:nvSpPr>
              <p:cNvPr id="26" name="object 15">
                <a:extLst>
                  <a:ext uri="{FF2B5EF4-FFF2-40B4-BE49-F238E27FC236}">
                    <a16:creationId xmlns:a16="http://schemas.microsoft.com/office/drawing/2014/main" id="{62CFFCB4-828A-4272-8AE6-77DE4A2FB789}"/>
                  </a:ext>
                </a:extLst>
              </p:cNvPr>
              <p:cNvSpPr/>
              <p:nvPr/>
            </p:nvSpPr>
            <p:spPr>
              <a:xfrm>
                <a:off x="8607279" y="6271811"/>
                <a:ext cx="91440" cy="92710"/>
              </a:xfrm>
              <a:custGeom>
                <a:avLst/>
                <a:gdLst/>
                <a:ahLst/>
                <a:cxnLst/>
                <a:rect l="l" t="t" r="r" b="b"/>
                <a:pathLst>
                  <a:path w="91440" h="92710">
                    <a:moveTo>
                      <a:pt x="40944" y="0"/>
                    </a:moveTo>
                    <a:lnTo>
                      <a:pt x="90995" y="92151"/>
                    </a:lnTo>
                    <a:lnTo>
                      <a:pt x="0" y="41414"/>
                    </a:lnTo>
                  </a:path>
                </a:pathLst>
              </a:custGeom>
              <a:ln w="12700">
                <a:solidFill>
                  <a:schemeClr val="bg2"/>
                </a:solidFill>
              </a:ln>
            </p:spPr>
            <p:txBody>
              <a:bodyPr wrap="square" lIns="0" tIns="0" rIns="0" bIns="0" rtlCol="0"/>
              <a:lstStyle/>
              <a:p>
                <a:endParaRPr lang="en-GB"/>
              </a:p>
            </p:txBody>
          </p:sp>
          <p:sp>
            <p:nvSpPr>
              <p:cNvPr id="27" name="object 16">
                <a:extLst>
                  <a:ext uri="{FF2B5EF4-FFF2-40B4-BE49-F238E27FC236}">
                    <a16:creationId xmlns:a16="http://schemas.microsoft.com/office/drawing/2014/main" id="{11EC5170-574E-4406-A833-60FDEC62B199}"/>
                  </a:ext>
                </a:extLst>
              </p:cNvPr>
              <p:cNvSpPr/>
              <p:nvPr/>
            </p:nvSpPr>
            <p:spPr>
              <a:xfrm>
                <a:off x="8516275" y="6271811"/>
                <a:ext cx="91440" cy="92710"/>
              </a:xfrm>
              <a:custGeom>
                <a:avLst/>
                <a:gdLst/>
                <a:ahLst/>
                <a:cxnLst/>
                <a:rect l="l" t="t" r="r" b="b"/>
                <a:pathLst>
                  <a:path w="91440" h="92710">
                    <a:moveTo>
                      <a:pt x="50050" y="0"/>
                    </a:moveTo>
                    <a:lnTo>
                      <a:pt x="0" y="92151"/>
                    </a:lnTo>
                    <a:lnTo>
                      <a:pt x="90995" y="41414"/>
                    </a:lnTo>
                  </a:path>
                </a:pathLst>
              </a:custGeom>
              <a:ln w="12700">
                <a:solidFill>
                  <a:schemeClr val="bg2"/>
                </a:solidFill>
              </a:ln>
            </p:spPr>
            <p:txBody>
              <a:bodyPr wrap="square" lIns="0" tIns="0" rIns="0" bIns="0" rtlCol="0"/>
              <a:lstStyle/>
              <a:p>
                <a:endParaRPr lang="en-GB"/>
              </a:p>
            </p:txBody>
          </p:sp>
          <p:sp>
            <p:nvSpPr>
              <p:cNvPr id="28" name="object 17">
                <a:extLst>
                  <a:ext uri="{FF2B5EF4-FFF2-40B4-BE49-F238E27FC236}">
                    <a16:creationId xmlns:a16="http://schemas.microsoft.com/office/drawing/2014/main" id="{2BDD3AC4-49B0-4CC0-B845-19D43DDC8249}"/>
                  </a:ext>
                </a:extLst>
              </p:cNvPr>
              <p:cNvSpPr/>
              <p:nvPr/>
            </p:nvSpPr>
            <p:spPr>
              <a:xfrm>
                <a:off x="8164555" y="6184883"/>
                <a:ext cx="254000" cy="30480"/>
              </a:xfrm>
              <a:custGeom>
                <a:avLst/>
                <a:gdLst/>
                <a:ahLst/>
                <a:cxnLst/>
                <a:rect l="l" t="t" r="r" b="b"/>
                <a:pathLst>
                  <a:path w="254000" h="30479">
                    <a:moveTo>
                      <a:pt x="104901" y="0"/>
                    </a:moveTo>
                    <a:lnTo>
                      <a:pt x="149136" y="0"/>
                    </a:lnTo>
                    <a:lnTo>
                      <a:pt x="253847" y="30187"/>
                    </a:lnTo>
                    <a:lnTo>
                      <a:pt x="153835" y="30187"/>
                    </a:lnTo>
                    <a:lnTo>
                      <a:pt x="0" y="30187"/>
                    </a:lnTo>
                    <a:lnTo>
                      <a:pt x="104901" y="0"/>
                    </a:lnTo>
                    <a:close/>
                  </a:path>
                </a:pathLst>
              </a:custGeom>
              <a:ln w="12700">
                <a:solidFill>
                  <a:schemeClr val="bg2"/>
                </a:solidFill>
              </a:ln>
            </p:spPr>
            <p:txBody>
              <a:bodyPr wrap="square" lIns="0" tIns="0" rIns="0" bIns="0" rtlCol="0"/>
              <a:lstStyle/>
              <a:p>
                <a:endParaRPr lang="en-GB"/>
              </a:p>
            </p:txBody>
          </p:sp>
          <p:sp>
            <p:nvSpPr>
              <p:cNvPr id="29" name="object 18">
                <a:extLst>
                  <a:ext uri="{FF2B5EF4-FFF2-40B4-BE49-F238E27FC236}">
                    <a16:creationId xmlns:a16="http://schemas.microsoft.com/office/drawing/2014/main" id="{B0C46CB8-ED13-4C7A-99A8-32ED628365A7}"/>
                  </a:ext>
                </a:extLst>
              </p:cNvPr>
              <p:cNvSpPr/>
              <p:nvPr/>
            </p:nvSpPr>
            <p:spPr>
              <a:xfrm>
                <a:off x="8220333" y="6111744"/>
                <a:ext cx="142875" cy="28575"/>
              </a:xfrm>
              <a:custGeom>
                <a:avLst/>
                <a:gdLst/>
                <a:ahLst/>
                <a:cxnLst/>
                <a:rect l="l" t="t" r="r" b="b"/>
                <a:pathLst>
                  <a:path w="142875" h="28575">
                    <a:moveTo>
                      <a:pt x="60299" y="0"/>
                    </a:moveTo>
                    <a:lnTo>
                      <a:pt x="82232" y="0"/>
                    </a:lnTo>
                    <a:lnTo>
                      <a:pt x="142328" y="28384"/>
                    </a:lnTo>
                    <a:lnTo>
                      <a:pt x="0" y="28384"/>
                    </a:lnTo>
                    <a:lnTo>
                      <a:pt x="60299" y="0"/>
                    </a:lnTo>
                    <a:close/>
                  </a:path>
                </a:pathLst>
              </a:custGeom>
              <a:ln w="12700">
                <a:solidFill>
                  <a:schemeClr val="bg2"/>
                </a:solidFill>
              </a:ln>
            </p:spPr>
            <p:txBody>
              <a:bodyPr wrap="square" lIns="0" tIns="0" rIns="0" bIns="0" rtlCol="0"/>
              <a:lstStyle/>
              <a:p>
                <a:endParaRPr lang="en-GB"/>
              </a:p>
            </p:txBody>
          </p:sp>
          <p:sp>
            <p:nvSpPr>
              <p:cNvPr id="30" name="object 19">
                <a:extLst>
                  <a:ext uri="{FF2B5EF4-FFF2-40B4-BE49-F238E27FC236}">
                    <a16:creationId xmlns:a16="http://schemas.microsoft.com/office/drawing/2014/main" id="{05878A16-BCE1-45FC-BD9D-86B3B1A46502}"/>
                  </a:ext>
                </a:extLst>
              </p:cNvPr>
              <p:cNvSpPr/>
              <p:nvPr/>
            </p:nvSpPr>
            <p:spPr>
              <a:xfrm>
                <a:off x="8246643" y="6040373"/>
                <a:ext cx="90170" cy="322580"/>
              </a:xfrm>
              <a:custGeom>
                <a:avLst/>
                <a:gdLst/>
                <a:ahLst/>
                <a:cxnLst/>
                <a:rect l="l" t="t" r="r" b="b"/>
                <a:pathLst>
                  <a:path w="90170" h="322579">
                    <a:moveTo>
                      <a:pt x="69138" y="174269"/>
                    </a:moveTo>
                    <a:lnTo>
                      <a:pt x="0" y="322478"/>
                    </a:lnTo>
                    <a:lnTo>
                      <a:pt x="44996" y="0"/>
                    </a:lnTo>
                    <a:lnTo>
                      <a:pt x="89674" y="322478"/>
                    </a:lnTo>
                    <a:lnTo>
                      <a:pt x="20612" y="174701"/>
                    </a:lnTo>
                  </a:path>
                </a:pathLst>
              </a:custGeom>
              <a:ln w="12700">
                <a:solidFill>
                  <a:schemeClr val="bg2"/>
                </a:solidFill>
              </a:ln>
            </p:spPr>
            <p:txBody>
              <a:bodyPr wrap="square" lIns="0" tIns="0" rIns="0" bIns="0" rtlCol="0"/>
              <a:lstStyle/>
              <a:p>
                <a:endParaRPr lang="en-GB"/>
              </a:p>
            </p:txBody>
          </p:sp>
          <p:sp>
            <p:nvSpPr>
              <p:cNvPr id="31" name="object 20">
                <a:extLst>
                  <a:ext uri="{FF2B5EF4-FFF2-40B4-BE49-F238E27FC236}">
                    <a16:creationId xmlns:a16="http://schemas.microsoft.com/office/drawing/2014/main" id="{92443165-F665-42B8-A609-DC415A0D67AB}"/>
                  </a:ext>
                </a:extLst>
              </p:cNvPr>
              <p:cNvSpPr/>
              <p:nvPr/>
            </p:nvSpPr>
            <p:spPr>
              <a:xfrm>
                <a:off x="8497296" y="6364602"/>
                <a:ext cx="529590" cy="111125"/>
              </a:xfrm>
              <a:custGeom>
                <a:avLst/>
                <a:gdLst/>
                <a:ahLst/>
                <a:cxnLst/>
                <a:rect l="l" t="t" r="r" b="b"/>
                <a:pathLst>
                  <a:path w="529590" h="111125">
                    <a:moveTo>
                      <a:pt x="201396" y="76"/>
                    </a:moveTo>
                    <a:lnTo>
                      <a:pt x="473849" y="0"/>
                    </a:lnTo>
                    <a:lnTo>
                      <a:pt x="512968" y="16202"/>
                    </a:lnTo>
                    <a:lnTo>
                      <a:pt x="529170" y="55321"/>
                    </a:lnTo>
                    <a:lnTo>
                      <a:pt x="524823" y="76856"/>
                    </a:lnTo>
                    <a:lnTo>
                      <a:pt x="512968" y="94440"/>
                    </a:lnTo>
                    <a:lnTo>
                      <a:pt x="495384" y="106295"/>
                    </a:lnTo>
                    <a:lnTo>
                      <a:pt x="473849" y="110642"/>
                    </a:lnTo>
                    <a:lnTo>
                      <a:pt x="0" y="110642"/>
                    </a:lnTo>
                  </a:path>
                </a:pathLst>
              </a:custGeom>
              <a:ln w="12699">
                <a:solidFill>
                  <a:schemeClr val="bg2"/>
                </a:solidFill>
              </a:ln>
            </p:spPr>
            <p:txBody>
              <a:bodyPr wrap="square" lIns="0" tIns="0" rIns="0" bIns="0" rtlCol="0"/>
              <a:lstStyle/>
              <a:p>
                <a:endParaRPr lang="en-GB"/>
              </a:p>
            </p:txBody>
          </p:sp>
          <p:sp>
            <p:nvSpPr>
              <p:cNvPr id="32" name="object 21">
                <a:extLst>
                  <a:ext uri="{FF2B5EF4-FFF2-40B4-BE49-F238E27FC236}">
                    <a16:creationId xmlns:a16="http://schemas.microsoft.com/office/drawing/2014/main" id="{8402BACF-3A19-4D5E-BF86-D89CDD8BB815}"/>
                  </a:ext>
                </a:extLst>
              </p:cNvPr>
              <p:cNvSpPr/>
              <p:nvPr/>
            </p:nvSpPr>
            <p:spPr>
              <a:xfrm>
                <a:off x="8446492" y="6449843"/>
                <a:ext cx="50800" cy="50800"/>
              </a:xfrm>
              <a:custGeom>
                <a:avLst/>
                <a:gdLst/>
                <a:ahLst/>
                <a:cxnLst/>
                <a:rect l="l" t="t" r="r" b="b"/>
                <a:pathLst>
                  <a:path w="50800" h="50800">
                    <a:moveTo>
                      <a:pt x="25400" y="0"/>
                    </a:moveTo>
                    <a:lnTo>
                      <a:pt x="15510" y="1995"/>
                    </a:lnTo>
                    <a:lnTo>
                      <a:pt x="7437" y="7437"/>
                    </a:lnTo>
                    <a:lnTo>
                      <a:pt x="1995" y="15510"/>
                    </a:lnTo>
                    <a:lnTo>
                      <a:pt x="0" y="25400"/>
                    </a:lnTo>
                    <a:lnTo>
                      <a:pt x="1995" y="35289"/>
                    </a:lnTo>
                    <a:lnTo>
                      <a:pt x="7437" y="43362"/>
                    </a:lnTo>
                    <a:lnTo>
                      <a:pt x="15510" y="48804"/>
                    </a:lnTo>
                    <a:lnTo>
                      <a:pt x="25400" y="50800"/>
                    </a:lnTo>
                    <a:lnTo>
                      <a:pt x="35289" y="48804"/>
                    </a:lnTo>
                    <a:lnTo>
                      <a:pt x="43362" y="43362"/>
                    </a:lnTo>
                    <a:lnTo>
                      <a:pt x="48804" y="35289"/>
                    </a:lnTo>
                    <a:lnTo>
                      <a:pt x="50800" y="25400"/>
                    </a:lnTo>
                    <a:lnTo>
                      <a:pt x="48804" y="15510"/>
                    </a:lnTo>
                    <a:lnTo>
                      <a:pt x="43362" y="7437"/>
                    </a:lnTo>
                    <a:lnTo>
                      <a:pt x="35289" y="1995"/>
                    </a:lnTo>
                    <a:lnTo>
                      <a:pt x="25400" y="0"/>
                    </a:lnTo>
                    <a:close/>
                  </a:path>
                </a:pathLst>
              </a:custGeom>
              <a:ln w="12700">
                <a:solidFill>
                  <a:schemeClr val="bg2"/>
                </a:solidFill>
              </a:ln>
            </p:spPr>
            <p:txBody>
              <a:bodyPr wrap="square" lIns="0" tIns="0" rIns="0" bIns="0" rtlCol="0"/>
              <a:lstStyle/>
              <a:p>
                <a:endParaRPr lang="en-GB"/>
              </a:p>
            </p:txBody>
          </p:sp>
        </p:grpSp>
        <p:grpSp>
          <p:nvGrpSpPr>
            <p:cNvPr id="10" name="Group 9">
              <a:extLst>
                <a:ext uri="{FF2B5EF4-FFF2-40B4-BE49-F238E27FC236}">
                  <a16:creationId xmlns:a16="http://schemas.microsoft.com/office/drawing/2014/main" id="{3DDE169C-4BAF-4DDF-8003-E1ECA71061E3}"/>
                </a:ext>
              </a:extLst>
            </p:cNvPr>
            <p:cNvGrpSpPr/>
            <p:nvPr userDrawn="1"/>
          </p:nvGrpSpPr>
          <p:grpSpPr>
            <a:xfrm>
              <a:off x="7807856" y="6136761"/>
              <a:ext cx="194402" cy="233814"/>
              <a:chOff x="6199448" y="5757477"/>
              <a:chExt cx="445167" cy="535418"/>
            </a:xfrm>
          </p:grpSpPr>
          <p:sp>
            <p:nvSpPr>
              <p:cNvPr id="11" name="object 9">
                <a:extLst>
                  <a:ext uri="{FF2B5EF4-FFF2-40B4-BE49-F238E27FC236}">
                    <a16:creationId xmlns:a16="http://schemas.microsoft.com/office/drawing/2014/main" id="{8732FF24-0EB7-40A1-9459-618A674340A2}"/>
                  </a:ext>
                </a:extLst>
              </p:cNvPr>
              <p:cNvSpPr/>
              <p:nvPr userDrawn="1"/>
            </p:nvSpPr>
            <p:spPr>
              <a:xfrm>
                <a:off x="6302730" y="6005107"/>
                <a:ext cx="59055" cy="54610"/>
              </a:xfrm>
              <a:custGeom>
                <a:avLst/>
                <a:gdLst/>
                <a:ahLst/>
                <a:cxnLst/>
                <a:rect l="l" t="t" r="r" b="b"/>
                <a:pathLst>
                  <a:path w="59054" h="54610">
                    <a:moveTo>
                      <a:pt x="58623" y="0"/>
                    </a:moveTo>
                    <a:lnTo>
                      <a:pt x="0" y="54051"/>
                    </a:lnTo>
                  </a:path>
                </a:pathLst>
              </a:custGeom>
              <a:ln w="12700">
                <a:solidFill>
                  <a:schemeClr val="bg2"/>
                </a:solidFill>
              </a:ln>
            </p:spPr>
            <p:txBody>
              <a:bodyPr wrap="square" lIns="0" tIns="0" rIns="0" bIns="0" rtlCol="0"/>
              <a:lstStyle/>
              <a:p>
                <a:endParaRPr lang="en-GB"/>
              </a:p>
            </p:txBody>
          </p:sp>
          <p:sp>
            <p:nvSpPr>
              <p:cNvPr id="12" name="object 10">
                <a:extLst>
                  <a:ext uri="{FF2B5EF4-FFF2-40B4-BE49-F238E27FC236}">
                    <a16:creationId xmlns:a16="http://schemas.microsoft.com/office/drawing/2014/main" id="{C4BB0247-3C92-4B8B-9F59-DDB79DC37290}"/>
                  </a:ext>
                </a:extLst>
              </p:cNvPr>
              <p:cNvSpPr/>
              <p:nvPr userDrawn="1"/>
            </p:nvSpPr>
            <p:spPr>
              <a:xfrm>
                <a:off x="6571235" y="6064810"/>
                <a:ext cx="40005" cy="34290"/>
              </a:xfrm>
              <a:custGeom>
                <a:avLst/>
                <a:gdLst/>
                <a:ahLst/>
                <a:cxnLst/>
                <a:rect l="l" t="t" r="r" b="b"/>
                <a:pathLst>
                  <a:path w="40004" h="34289">
                    <a:moveTo>
                      <a:pt x="39458" y="0"/>
                    </a:moveTo>
                    <a:lnTo>
                      <a:pt x="0" y="33693"/>
                    </a:lnTo>
                  </a:path>
                </a:pathLst>
              </a:custGeom>
              <a:ln w="12699">
                <a:solidFill>
                  <a:schemeClr val="bg2"/>
                </a:solidFill>
              </a:ln>
            </p:spPr>
            <p:txBody>
              <a:bodyPr wrap="square" lIns="0" tIns="0" rIns="0" bIns="0" rtlCol="0"/>
              <a:lstStyle/>
              <a:p>
                <a:endParaRPr lang="en-GB"/>
              </a:p>
            </p:txBody>
          </p:sp>
          <p:sp>
            <p:nvSpPr>
              <p:cNvPr id="13" name="object 11">
                <a:extLst>
                  <a:ext uri="{FF2B5EF4-FFF2-40B4-BE49-F238E27FC236}">
                    <a16:creationId xmlns:a16="http://schemas.microsoft.com/office/drawing/2014/main" id="{D0733CF6-0055-45EA-BEED-E72B45A68403}"/>
                  </a:ext>
                </a:extLst>
              </p:cNvPr>
              <p:cNvSpPr/>
              <p:nvPr userDrawn="1"/>
            </p:nvSpPr>
            <p:spPr>
              <a:xfrm>
                <a:off x="6199448" y="5757477"/>
                <a:ext cx="238760" cy="361315"/>
              </a:xfrm>
              <a:custGeom>
                <a:avLst/>
                <a:gdLst/>
                <a:ahLst/>
                <a:cxnLst/>
                <a:rect l="l" t="t" r="r" b="b"/>
                <a:pathLst>
                  <a:path w="238760" h="361314">
                    <a:moveTo>
                      <a:pt x="152401" y="0"/>
                    </a:moveTo>
                    <a:lnTo>
                      <a:pt x="206338" y="59621"/>
                    </a:lnTo>
                    <a:lnTo>
                      <a:pt x="232472" y="101546"/>
                    </a:lnTo>
                    <a:lnTo>
                      <a:pt x="238141" y="145618"/>
                    </a:lnTo>
                    <a:lnTo>
                      <a:pt x="230684" y="211683"/>
                    </a:lnTo>
                    <a:lnTo>
                      <a:pt x="202566" y="282121"/>
                    </a:lnTo>
                    <a:lnTo>
                      <a:pt x="155738" y="328306"/>
                    </a:lnTo>
                    <a:lnTo>
                      <a:pt x="111801" y="353570"/>
                    </a:lnTo>
                    <a:lnTo>
                      <a:pt x="92356" y="361251"/>
                    </a:lnTo>
                    <a:lnTo>
                      <a:pt x="35759" y="331100"/>
                    </a:lnTo>
                    <a:lnTo>
                      <a:pt x="7724" y="306879"/>
                    </a:lnTo>
                    <a:lnTo>
                      <a:pt x="0" y="275833"/>
                    </a:lnTo>
                    <a:lnTo>
                      <a:pt x="4332" y="225209"/>
                    </a:lnTo>
                    <a:lnTo>
                      <a:pt x="18791" y="180068"/>
                    </a:lnTo>
                    <a:lnTo>
                      <a:pt x="47033" y="134047"/>
                    </a:lnTo>
                    <a:lnTo>
                      <a:pt x="81786" y="90087"/>
                    </a:lnTo>
                    <a:lnTo>
                      <a:pt x="115780" y="51131"/>
                    </a:lnTo>
                    <a:lnTo>
                      <a:pt x="141742" y="20121"/>
                    </a:lnTo>
                    <a:lnTo>
                      <a:pt x="152401" y="0"/>
                    </a:lnTo>
                    <a:close/>
                  </a:path>
                </a:pathLst>
              </a:custGeom>
              <a:ln w="12700">
                <a:solidFill>
                  <a:schemeClr val="bg2"/>
                </a:solidFill>
              </a:ln>
            </p:spPr>
            <p:txBody>
              <a:bodyPr wrap="square" lIns="0" tIns="0" rIns="0" bIns="0" rtlCol="0"/>
              <a:lstStyle/>
              <a:p>
                <a:endParaRPr lang="en-GB"/>
              </a:p>
            </p:txBody>
          </p:sp>
          <p:sp>
            <p:nvSpPr>
              <p:cNvPr id="14" name="object 12">
                <a:extLst>
                  <a:ext uri="{FF2B5EF4-FFF2-40B4-BE49-F238E27FC236}">
                    <a16:creationId xmlns:a16="http://schemas.microsoft.com/office/drawing/2014/main" id="{58C2ADE5-397D-44B8-9D74-AD3C6B4F7B9E}"/>
                  </a:ext>
                </a:extLst>
              </p:cNvPr>
              <p:cNvSpPr/>
              <p:nvPr userDrawn="1"/>
            </p:nvSpPr>
            <p:spPr>
              <a:xfrm>
                <a:off x="6291800" y="5958885"/>
                <a:ext cx="29845" cy="334010"/>
              </a:xfrm>
              <a:custGeom>
                <a:avLst/>
                <a:gdLst/>
                <a:ahLst/>
                <a:cxnLst/>
                <a:rect l="l" t="t" r="r" b="b"/>
                <a:pathLst>
                  <a:path w="29845" h="334010">
                    <a:moveTo>
                      <a:pt x="0" y="333590"/>
                    </a:moveTo>
                    <a:lnTo>
                      <a:pt x="0" y="159842"/>
                    </a:lnTo>
                    <a:lnTo>
                      <a:pt x="29337" y="0"/>
                    </a:lnTo>
                  </a:path>
                </a:pathLst>
              </a:custGeom>
              <a:ln w="12700">
                <a:solidFill>
                  <a:schemeClr val="bg2"/>
                </a:solidFill>
              </a:ln>
            </p:spPr>
            <p:txBody>
              <a:bodyPr wrap="square" lIns="0" tIns="0" rIns="0" bIns="0" rtlCol="0"/>
              <a:lstStyle/>
              <a:p>
                <a:endParaRPr lang="en-GB"/>
              </a:p>
            </p:txBody>
          </p:sp>
          <p:sp>
            <p:nvSpPr>
              <p:cNvPr id="15" name="object 13">
                <a:extLst>
                  <a:ext uri="{FF2B5EF4-FFF2-40B4-BE49-F238E27FC236}">
                    <a16:creationId xmlns:a16="http://schemas.microsoft.com/office/drawing/2014/main" id="{36B4823D-99A9-4866-BC97-6CA5670CD5AC}"/>
                  </a:ext>
                </a:extLst>
              </p:cNvPr>
              <p:cNvSpPr/>
              <p:nvPr userDrawn="1"/>
            </p:nvSpPr>
            <p:spPr>
              <a:xfrm>
                <a:off x="6509995" y="5895716"/>
                <a:ext cx="134620" cy="271780"/>
              </a:xfrm>
              <a:custGeom>
                <a:avLst/>
                <a:gdLst/>
                <a:ahLst/>
                <a:cxnLst/>
                <a:rect l="l" t="t" r="r" b="b"/>
                <a:pathLst>
                  <a:path w="134620" h="271779">
                    <a:moveTo>
                      <a:pt x="49169" y="271462"/>
                    </a:moveTo>
                    <a:lnTo>
                      <a:pt x="98809" y="244084"/>
                    </a:lnTo>
                    <a:lnTo>
                      <a:pt x="124248" y="222365"/>
                    </a:lnTo>
                    <a:lnTo>
                      <a:pt x="133490" y="194972"/>
                    </a:lnTo>
                    <a:lnTo>
                      <a:pt x="134539" y="150571"/>
                    </a:lnTo>
                    <a:lnTo>
                      <a:pt x="129037" y="97915"/>
                    </a:lnTo>
                    <a:lnTo>
                      <a:pt x="116451" y="54292"/>
                    </a:lnTo>
                    <a:lnTo>
                      <a:pt x="101517" y="21165"/>
                    </a:lnTo>
                    <a:lnTo>
                      <a:pt x="88971" y="0"/>
                    </a:lnTo>
                    <a:lnTo>
                      <a:pt x="67453" y="33982"/>
                    </a:lnTo>
                    <a:lnTo>
                      <a:pt x="53324" y="55833"/>
                    </a:lnTo>
                    <a:lnTo>
                      <a:pt x="40320" y="75025"/>
                    </a:lnTo>
                    <a:lnTo>
                      <a:pt x="22182" y="101028"/>
                    </a:lnTo>
                    <a:lnTo>
                      <a:pt x="3912" y="139522"/>
                    </a:lnTo>
                    <a:lnTo>
                      <a:pt x="0" y="183183"/>
                    </a:lnTo>
                    <a:lnTo>
                      <a:pt x="13925" y="228374"/>
                    </a:lnTo>
                    <a:lnTo>
                      <a:pt x="49169" y="271462"/>
                    </a:lnTo>
                    <a:close/>
                  </a:path>
                </a:pathLst>
              </a:custGeom>
              <a:ln w="12700">
                <a:solidFill>
                  <a:schemeClr val="bg2"/>
                </a:solidFill>
              </a:ln>
            </p:spPr>
            <p:txBody>
              <a:bodyPr wrap="square" lIns="0" tIns="0" rIns="0" bIns="0" rtlCol="0"/>
              <a:lstStyle/>
              <a:p>
                <a:endParaRPr lang="en-GB"/>
              </a:p>
            </p:txBody>
          </p:sp>
          <p:sp>
            <p:nvSpPr>
              <p:cNvPr id="16" name="object 14">
                <a:extLst>
                  <a:ext uri="{FF2B5EF4-FFF2-40B4-BE49-F238E27FC236}">
                    <a16:creationId xmlns:a16="http://schemas.microsoft.com/office/drawing/2014/main" id="{F62B0879-EED9-4459-ABB4-0F75ADE95901}"/>
                  </a:ext>
                </a:extLst>
              </p:cNvPr>
              <p:cNvSpPr/>
              <p:nvPr userDrawn="1"/>
            </p:nvSpPr>
            <p:spPr>
              <a:xfrm>
                <a:off x="6559165" y="6040621"/>
                <a:ext cx="22860" cy="252095"/>
              </a:xfrm>
              <a:custGeom>
                <a:avLst/>
                <a:gdLst/>
                <a:ahLst/>
                <a:cxnLst/>
                <a:rect l="l" t="t" r="r" b="b"/>
                <a:pathLst>
                  <a:path w="22859" h="252095">
                    <a:moveTo>
                      <a:pt x="22250" y="0"/>
                    </a:moveTo>
                    <a:lnTo>
                      <a:pt x="0" y="126555"/>
                    </a:lnTo>
                    <a:lnTo>
                      <a:pt x="0" y="251853"/>
                    </a:lnTo>
                  </a:path>
                </a:pathLst>
              </a:custGeom>
              <a:ln w="12700">
                <a:solidFill>
                  <a:schemeClr val="bg2"/>
                </a:solidFill>
              </a:ln>
            </p:spPr>
            <p:txBody>
              <a:bodyPr wrap="square" lIns="0" tIns="0" rIns="0" bIns="0" rtlCol="0"/>
              <a:lstStyle/>
              <a:p>
                <a:endParaRPr lang="en-GB"/>
              </a:p>
            </p:txBody>
          </p:sp>
        </p:grpSp>
      </p:grpSp>
    </p:spTree>
    <p:extLst>
      <p:ext uri="{BB962C8B-B14F-4D97-AF65-F5344CB8AC3E}">
        <p14:creationId xmlns:p14="http://schemas.microsoft.com/office/powerpoint/2010/main" val="24607539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2996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51450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73346"/>
            <a:ext cx="11617788" cy="442428"/>
          </a:xfrm>
          <a:prstGeom prst="rect">
            <a:avLst/>
          </a:prstGeom>
          <a:ln>
            <a:noFill/>
          </a:ln>
        </p:spPr>
        <p:txBody>
          <a:bodyPr anchor="ctr">
            <a:normAutofit/>
          </a:bodyPr>
          <a:lstStyle>
            <a:lvl1pPr marL="0" indent="0">
              <a:lnSpc>
                <a:spcPts val="2600"/>
              </a:lnSpc>
              <a:spcBef>
                <a:spcPts val="0"/>
              </a:spcBef>
              <a:buNone/>
              <a:defRPr sz="2000" b="1">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7128" y="1592263"/>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3195481081"/>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Chapter </a:t>
            </a:r>
            <a:r>
              <a:rPr lang="de-DE" err="1"/>
              <a:t>slide</a:t>
            </a:r>
            <a:endParaRPr lang="de-DE"/>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97778934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sp>
        <p:nvSpPr>
          <p:cNvPr id="13" name="Inhaltsplatzhalter 2"/>
          <p:cNvSpPr>
            <a:spLocks noGrp="1"/>
          </p:cNvSpPr>
          <p:nvPr>
            <p:ph idx="1" hasCustomPrompt="1"/>
          </p:nvPr>
        </p:nvSpPr>
        <p:spPr>
          <a:xfrm>
            <a:off x="287866" y="1988840"/>
            <a:ext cx="11616268" cy="3815866"/>
          </a:xfrm>
          <a:prstGeom prst="rect">
            <a:avLst/>
          </a:prstGeom>
        </p:spPr>
        <p:txBody>
          <a:bodyPr/>
          <a:lstStyle>
            <a:lvl1pPr>
              <a:lnSpc>
                <a:spcPct val="90000"/>
              </a:lnSpc>
              <a:defRPr sz="1800">
                <a:latin typeface="Calibri" panose="020F0502020204030204" pitchFamily="34" charset="0"/>
                <a:cs typeface="Calibri" panose="020F0502020204030204" pitchFamily="34" charset="0"/>
              </a:defRPr>
            </a:lvl1pPr>
            <a:lvl2pPr>
              <a:lnSpc>
                <a:spcPct val="90000"/>
              </a:lnSpc>
              <a:defRPr sz="1400">
                <a:latin typeface="Calibri" panose="020F0502020204030204" pitchFamily="34" charset="0"/>
                <a:cs typeface="Calibri" panose="020F0502020204030204" pitchFamily="34" charset="0"/>
              </a:defRPr>
            </a:lvl2pPr>
            <a:lvl3pPr>
              <a:lnSpc>
                <a:spcPct val="90000"/>
              </a:lnSpc>
              <a:defRPr sz="1400">
                <a:latin typeface="Calibri" panose="020F0502020204030204" pitchFamily="34" charset="0"/>
                <a:cs typeface="Calibri" panose="020F0502020204030204" pitchFamily="34" charset="0"/>
              </a:defRPr>
            </a:lvl3pPr>
            <a:lvl4pPr>
              <a:lnSpc>
                <a:spcPct val="90000"/>
              </a:lnSpc>
              <a:defRPr sz="1200">
                <a:latin typeface="Calibri" panose="020F0502020204030204" pitchFamily="34" charset="0"/>
                <a:cs typeface="Calibri" panose="020F0502020204030204" pitchFamily="34" charset="0"/>
              </a:defRPr>
            </a:lvl4pPr>
            <a:lvl5pPr>
              <a:lnSpc>
                <a:spcPct val="90000"/>
              </a:lnSpc>
              <a:defRPr sz="12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796455159"/>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286346" y="2060848"/>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295763978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sp>
        <p:nvSpPr>
          <p:cNvPr id="9" name="Inhaltsplatzhalter 2"/>
          <p:cNvSpPr>
            <a:spLocks noGrp="1"/>
          </p:cNvSpPr>
          <p:nvPr>
            <p:ph idx="1" hasCustomPrompt="1"/>
          </p:nvPr>
        </p:nvSpPr>
        <p:spPr>
          <a:xfrm>
            <a:off x="287867" y="2492897"/>
            <a:ext cx="5664117" cy="3311810"/>
          </a:xfrm>
          <a:prstGeom prst="rect">
            <a:avLst/>
          </a:prstGeom>
        </p:spPr>
        <p:txBody>
          <a:bodyPr/>
          <a:lstStyle>
            <a:lvl1pPr algn="l">
              <a:defRPr sz="1800">
                <a:latin typeface="Calibri" panose="020F0502020204030204" pitchFamily="34" charset="0"/>
                <a:cs typeface="Calibri" panose="020F0502020204030204" pitchFamily="34" charset="0"/>
              </a:defRPr>
            </a:lvl1pPr>
            <a:lvl2pPr>
              <a:defRPr sz="1400">
                <a:latin typeface="Calibri" panose="020F0502020204030204" pitchFamily="34" charset="0"/>
                <a:cs typeface="Calibri" panose="020F0502020204030204" pitchFamily="34" charset="0"/>
              </a:defRPr>
            </a:lvl2pPr>
            <a:lvl3pPr>
              <a:defRPr sz="1400">
                <a:latin typeface="Calibri" panose="020F0502020204030204" pitchFamily="34" charset="0"/>
                <a:cs typeface="Calibri" panose="020F0502020204030204" pitchFamily="34" charset="0"/>
              </a:defRPr>
            </a:lvl3pPr>
            <a:lvl4pPr>
              <a:defRPr sz="1200">
                <a:latin typeface="Calibri" panose="020F0502020204030204" pitchFamily="34" charset="0"/>
                <a:cs typeface="Calibri" panose="020F0502020204030204" pitchFamily="34" charset="0"/>
              </a:defRPr>
            </a:lvl4pPr>
            <a:lvl5pPr>
              <a:defRPr sz="12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0" name="Inhaltsplatzhalter 2"/>
          <p:cNvSpPr>
            <a:spLocks noGrp="1"/>
          </p:cNvSpPr>
          <p:nvPr>
            <p:ph idx="13" hasCustomPrompt="1"/>
          </p:nvPr>
        </p:nvSpPr>
        <p:spPr>
          <a:xfrm>
            <a:off x="6240016" y="2492897"/>
            <a:ext cx="5664117" cy="3311810"/>
          </a:xfrm>
          <a:prstGeom prst="rect">
            <a:avLst/>
          </a:prstGeom>
        </p:spPr>
        <p:txBody>
          <a:bodyPr/>
          <a:lstStyle>
            <a:lvl1pPr>
              <a:defRPr sz="1800">
                <a:latin typeface="Calibri" panose="020F0502020204030204" pitchFamily="34" charset="0"/>
                <a:cs typeface="Calibri" panose="020F0502020204030204" pitchFamily="34" charset="0"/>
              </a:defRPr>
            </a:lvl1pPr>
            <a:lvl2pPr>
              <a:defRPr sz="1400">
                <a:latin typeface="Calibri" panose="020F0502020204030204" pitchFamily="34" charset="0"/>
                <a:cs typeface="Calibri" panose="020F0502020204030204" pitchFamily="34" charset="0"/>
              </a:defRPr>
            </a:lvl2pPr>
            <a:lvl3pPr>
              <a:defRPr sz="1400">
                <a:latin typeface="Calibri" panose="020F0502020204030204" pitchFamily="34" charset="0"/>
                <a:cs typeface="Calibri" panose="020F0502020204030204" pitchFamily="34" charset="0"/>
              </a:defRPr>
            </a:lvl3pPr>
            <a:lvl4pPr>
              <a:defRPr sz="1200">
                <a:latin typeface="Calibri" panose="020F0502020204030204" pitchFamily="34" charset="0"/>
                <a:cs typeface="Calibri" panose="020F0502020204030204" pitchFamily="34" charset="0"/>
              </a:defRPr>
            </a:lvl4pPr>
            <a:lvl5pPr>
              <a:defRPr sz="12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4275816646"/>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287867" y="2457451"/>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8256133" y="2457450"/>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272000" y="2457449"/>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a:lnSpc>
                <a:spcPts val="2600"/>
              </a:lnSpc>
              <a:spcBef>
                <a:spcPts val="0"/>
              </a:spcBef>
              <a:buNone/>
              <a:defRPr sz="2000" b="1">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Tree>
    <p:extLst>
      <p:ext uri="{BB962C8B-B14F-4D97-AF65-F5344CB8AC3E}">
        <p14:creationId xmlns:p14="http://schemas.microsoft.com/office/powerpoint/2010/main" val="2614548361"/>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Tree>
    <p:extLst>
      <p:ext uri="{BB962C8B-B14F-4D97-AF65-F5344CB8AC3E}">
        <p14:creationId xmlns:p14="http://schemas.microsoft.com/office/powerpoint/2010/main" val="3450965506"/>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35360" y="980728"/>
            <a:ext cx="11617788" cy="936104"/>
          </a:xfrm>
          <a:prstGeom prst="rect">
            <a:avLst/>
          </a:prstGeom>
          <a:ln>
            <a:noFill/>
          </a:ln>
        </p:spPr>
        <p:txBody>
          <a:bodyPr anchor="ctr"/>
          <a:lstStyle>
            <a:lvl1pPr algn="ct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1679758" y="1772816"/>
            <a:ext cx="8928992" cy="1478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6F5061D2-8138-134C-AE6A-A95994362CD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8859"/>
          <a:stretch/>
        </p:blipFill>
        <p:spPr>
          <a:xfrm>
            <a:off x="2783632" y="2924944"/>
            <a:ext cx="6984776" cy="3528392"/>
          </a:xfrm>
          <a:prstGeom prst="rect">
            <a:avLst/>
          </a:prstGeom>
        </p:spPr>
      </p:pic>
    </p:spTree>
    <p:extLst>
      <p:ext uri="{BB962C8B-B14F-4D97-AF65-F5344CB8AC3E}">
        <p14:creationId xmlns:p14="http://schemas.microsoft.com/office/powerpoint/2010/main" val="1838607514"/>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anchor="t"/>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Key </a:t>
            </a:r>
            <a:r>
              <a:rPr lang="de-DE" err="1"/>
              <a:t>take-aways</a:t>
            </a:r>
            <a:endParaRPr lang="de-DE"/>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de-D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140058796"/>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de-D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r>
              <a:rPr lang="en-US">
                <a:solidFill>
                  <a:srgbClr val="0F218B"/>
                </a:solidFill>
                <a:latin typeface="Calibri" panose="020F0502020204030204" pitchFamily="34" charset="0"/>
                <a:cs typeface="Calibri" panose="020F0502020204030204" pitchFamily="34" charset="0"/>
              </a:rPr>
              <a:t>contact:</a:t>
            </a:r>
            <a:endParaRPr lang="en-GB">
              <a:solidFill>
                <a:srgbClr val="0F218B"/>
              </a:solidFill>
              <a:latin typeface="Calibri" panose="020F0502020204030204" pitchFamily="34" charset="0"/>
              <a:cs typeface="Calibri" panose="020F0502020204030204" pitchFamily="34" charset="0"/>
            </a:endParaRP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06564729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909A6C70-AEE2-4209-B32F-485DE1E4E030}"/>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7" name="Textplatzhalter 7">
            <a:extLst>
              <a:ext uri="{FF2B5EF4-FFF2-40B4-BE49-F238E27FC236}">
                <a16:creationId xmlns:a16="http://schemas.microsoft.com/office/drawing/2014/main" id="{B3677969-4994-472E-9C37-1D009FED4502}"/>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9" name="Rechteck 1">
            <a:extLst>
              <a:ext uri="{FF2B5EF4-FFF2-40B4-BE49-F238E27FC236}">
                <a16:creationId xmlns:a16="http://schemas.microsoft.com/office/drawing/2014/main" id="{F262D997-C2EB-4727-BCED-56D9698BCB32}"/>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57403006"/>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909A6C70-AEE2-4209-B32F-485DE1E4E030}"/>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7" name="Textplatzhalter 7">
            <a:extLst>
              <a:ext uri="{FF2B5EF4-FFF2-40B4-BE49-F238E27FC236}">
                <a16:creationId xmlns:a16="http://schemas.microsoft.com/office/drawing/2014/main" id="{B3677969-4994-472E-9C37-1D009FED4502}"/>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9" name="Rechteck 1">
            <a:extLst>
              <a:ext uri="{FF2B5EF4-FFF2-40B4-BE49-F238E27FC236}">
                <a16:creationId xmlns:a16="http://schemas.microsoft.com/office/drawing/2014/main" id="{F262D997-C2EB-4727-BCED-56D9698BCB32}"/>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030232331"/>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462201"/>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latin typeface="Calibri" panose="020F0502020204030204" pitchFamily="34" charset="0"/>
              <a:cs typeface="Calibri" panose="020F0502020204030204" pitchFamily="34" charset="0"/>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724048767"/>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Chapter slide</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573459605"/>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sp>
        <p:nvSpPr>
          <p:cNvPr id="13" name="Inhaltsplatzhalter 2"/>
          <p:cNvSpPr>
            <a:spLocks noGrp="1"/>
          </p:cNvSpPr>
          <p:nvPr>
            <p:ph idx="1" hasCustomPrompt="1"/>
          </p:nvPr>
        </p:nvSpPr>
        <p:spPr>
          <a:xfrm>
            <a:off x="372538" y="908720"/>
            <a:ext cx="11616268" cy="3815866"/>
          </a:xfrm>
          <a:prstGeom prst="rect">
            <a:avLst/>
          </a:prstGeom>
        </p:spPr>
        <p:txBody>
          <a:bodyPr>
            <a:normAutofit/>
          </a:bodyPr>
          <a:lstStyle>
            <a:lvl1pPr>
              <a:lnSpc>
                <a:spcPct val="90000"/>
              </a:lnSpc>
              <a:defRPr sz="1800">
                <a:latin typeface="Calibri" panose="020F0502020204030204" pitchFamily="34" charset="0"/>
                <a:cs typeface="Calibri" panose="020F0502020204030204" pitchFamily="34" charset="0"/>
              </a:defRPr>
            </a:lvl1pPr>
            <a:lvl2pPr>
              <a:lnSpc>
                <a:spcPct val="90000"/>
              </a:lnSpc>
              <a:defRPr sz="1800">
                <a:latin typeface="Calibri" panose="020F0502020204030204" pitchFamily="34" charset="0"/>
                <a:cs typeface="Calibri" panose="020F0502020204030204" pitchFamily="34" charset="0"/>
              </a:defRPr>
            </a:lvl2pPr>
            <a:lvl3pPr>
              <a:lnSpc>
                <a:spcPct val="90000"/>
              </a:lnSpc>
              <a:defRPr sz="1800">
                <a:latin typeface="Calibri" panose="020F0502020204030204" pitchFamily="34" charset="0"/>
                <a:cs typeface="Calibri" panose="020F0502020204030204" pitchFamily="34" charset="0"/>
              </a:defRPr>
            </a:lvl3pPr>
            <a:lvl4pPr>
              <a:lnSpc>
                <a:spcPct val="90000"/>
              </a:lnSpc>
              <a:defRPr sz="1800">
                <a:latin typeface="Calibri" panose="020F0502020204030204" pitchFamily="34" charset="0"/>
                <a:cs typeface="Calibri" panose="020F0502020204030204" pitchFamily="34" charset="0"/>
              </a:defRPr>
            </a:lvl4pPr>
            <a:lvl5pPr>
              <a:lnSpc>
                <a:spcPct val="90000"/>
              </a:lnSpc>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here to edit Headline 1</a:t>
            </a:r>
          </a:p>
        </p:txBody>
      </p:sp>
    </p:spTree>
    <p:extLst>
      <p:ext uri="{BB962C8B-B14F-4D97-AF65-F5344CB8AC3E}">
        <p14:creationId xmlns:p14="http://schemas.microsoft.com/office/powerpoint/2010/main" val="718425712"/>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413466" y="1124744"/>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8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79325264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sp>
        <p:nvSpPr>
          <p:cNvPr id="9" name="Inhaltsplatzhalter 2"/>
          <p:cNvSpPr>
            <a:spLocks noGrp="1"/>
          </p:cNvSpPr>
          <p:nvPr>
            <p:ph idx="1" hasCustomPrompt="1"/>
          </p:nvPr>
        </p:nvSpPr>
        <p:spPr>
          <a:xfrm>
            <a:off x="382868" y="1052736"/>
            <a:ext cx="5664117" cy="3311810"/>
          </a:xfrm>
          <a:prstGeom prst="rect">
            <a:avLst/>
          </a:prstGeom>
        </p:spPr>
        <p:txBody>
          <a:bodyPr>
            <a:normAutofit/>
          </a:bodyPr>
          <a:lstStyle>
            <a:lvl1pPr algn="l">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0" name="Inhaltsplatzhalter 2"/>
          <p:cNvSpPr>
            <a:spLocks noGrp="1"/>
          </p:cNvSpPr>
          <p:nvPr>
            <p:ph idx="13" hasCustomPrompt="1"/>
          </p:nvPr>
        </p:nvSpPr>
        <p:spPr>
          <a:xfrm>
            <a:off x="6206439" y="1052736"/>
            <a:ext cx="5664117" cy="3311810"/>
          </a:xfrm>
          <a:prstGeom prst="rect">
            <a:avLst/>
          </a:prstGeom>
        </p:spPr>
        <p:txBody>
          <a:bodyPr>
            <a:normAutofit/>
          </a:bodyPr>
          <a:lstStyle>
            <a:lvl1pPr>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610709795"/>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380339" y="1844824"/>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7923229" y="1844822"/>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151784" y="1844823"/>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Tree>
    <p:extLst>
      <p:ext uri="{BB962C8B-B14F-4D97-AF65-F5344CB8AC3E}">
        <p14:creationId xmlns:p14="http://schemas.microsoft.com/office/powerpoint/2010/main" val="3043188010"/>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aphicFrame>
        <p:nvGraphicFramePr>
          <p:cNvPr id="7" name="Inhaltsplatzhalter 9" title="Diagramm Platzhalter">
            <a:extLst>
              <a:ext uri="{FF2B5EF4-FFF2-40B4-BE49-F238E27FC236}">
                <a16:creationId xmlns:a16="http://schemas.microsoft.com/office/drawing/2014/main" id="{B463EBB2-B343-A342-A26F-FA6D526125DA}"/>
              </a:ext>
            </a:extLst>
          </p:cNvPr>
          <p:cNvGraphicFramePr>
            <a:graphicFrameLocks/>
          </p:cNvGraphicFramePr>
          <p:nvPr userDrawn="1"/>
        </p:nvGraphicFramePr>
        <p:xfrm>
          <a:off x="6648450" y="1665288"/>
          <a:ext cx="5543550"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21694512"/>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NTSO-E Graph 2">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0">
            <a:extLst>
              <a:ext uri="{FF2B5EF4-FFF2-40B4-BE49-F238E27FC236}">
                <a16:creationId xmlns:a16="http://schemas.microsoft.com/office/drawing/2014/main" id="{C04C5352-D576-AE47-888D-BF03439BD4FC}"/>
              </a:ext>
            </a:extLst>
          </p:cNvPr>
          <p:cNvSpPr>
            <a:spLocks noGrp="1"/>
          </p:cNvSpPr>
          <p:nvPr>
            <p:ph idx="1"/>
          </p:nvPr>
        </p:nvSpPr>
        <p:spPr>
          <a:xfrm>
            <a:off x="1739517" y="1665288"/>
            <a:ext cx="8712201" cy="4103972"/>
          </a:xfrm>
        </p:spPr>
        <p:txBody>
          <a:bodyPr>
            <a:normAutofit lnSpcReduction="10000"/>
          </a:bodyPr>
          <a:lstStyle/>
          <a:p>
            <a:r>
              <a:rPr lang="de-DE" b="1"/>
              <a:t>   </a:t>
            </a:r>
            <a:br>
              <a:rPr lang="de-DE" b="1"/>
            </a:br>
            <a:r>
              <a:rPr lang="de-DE" b="1"/>
              <a:t> </a:t>
            </a:r>
            <a:endParaRPr lang="de-DE" b="1"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br>
              <a:rPr lang="de-DE" sz="900" i="1">
                <a:solidFill>
                  <a:prstClr val="black"/>
                </a:solidFill>
              </a:rPr>
            </a:br>
            <a:br>
              <a:rPr lang="de-DE" sz="900" i="1">
                <a:solidFill>
                  <a:prstClr val="black"/>
                </a:solidFill>
              </a:rPr>
            </a:br>
            <a:br>
              <a:rPr lang="de-DE" sz="900" i="1">
                <a:solidFill>
                  <a:prstClr val="black"/>
                </a:solidFill>
              </a:rPr>
            </a:br>
            <a:r>
              <a:rPr lang="de-DE" sz="900" i="1">
                <a:solidFill>
                  <a:prstClr val="black"/>
                </a:solidFill>
              </a:rPr>
              <a:t>Source: Insert </a:t>
            </a:r>
            <a:r>
              <a:rPr lang="de-DE" sz="900" i="1" err="1">
                <a:solidFill>
                  <a:prstClr val="black"/>
                </a:solidFill>
              </a:rPr>
              <a:t>here</a:t>
            </a:r>
            <a:r>
              <a:rPr lang="de-DE" sz="900" i="1">
                <a:solidFill>
                  <a:prstClr val="black"/>
                </a:solidFill>
              </a:rPr>
              <a:t> </a:t>
            </a:r>
            <a:r>
              <a:rPr lang="de-DE" sz="900" i="1" err="1">
                <a:solidFill>
                  <a:prstClr val="black"/>
                </a:solidFill>
              </a:rPr>
              <a:t>if</a:t>
            </a:r>
            <a:r>
              <a:rPr lang="de-DE" sz="900" i="1">
                <a:solidFill>
                  <a:prstClr val="black"/>
                </a:solidFill>
              </a:rPr>
              <a:t> </a:t>
            </a:r>
            <a:r>
              <a:rPr lang="de-DE" sz="900" i="1" err="1">
                <a:solidFill>
                  <a:prstClr val="black"/>
                </a:solidFill>
              </a:rPr>
              <a:t>applicable</a:t>
            </a:r>
            <a:endParaRPr lang="de-DE" sz="900"/>
          </a:p>
        </p:txBody>
      </p:sp>
      <p:graphicFrame>
        <p:nvGraphicFramePr>
          <p:cNvPr id="6" name="Diagramm 5" title="Flächendiagramm Platzhalter">
            <a:extLst>
              <a:ext uri="{FF2B5EF4-FFF2-40B4-BE49-F238E27FC236}">
                <a16:creationId xmlns:a16="http://schemas.microsoft.com/office/drawing/2014/main" id="{654DBC48-79E2-BF45-94FB-10AE0A01AFE4}"/>
              </a:ext>
            </a:extLst>
          </p:cNvPr>
          <p:cNvGraphicFramePr/>
          <p:nvPr userDrawn="1"/>
        </p:nvGraphicFramePr>
        <p:xfrm>
          <a:off x="382587" y="1665288"/>
          <a:ext cx="11522075" cy="39959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914457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
            <a:extLst>
              <a:ext uri="{FF2B5EF4-FFF2-40B4-BE49-F238E27FC236}">
                <a16:creationId xmlns:a16="http://schemas.microsoft.com/office/drawing/2014/main" id="{C62E783B-8C38-B14F-A829-53ADBD597589}"/>
              </a:ext>
            </a:extLst>
          </p:cNvPr>
          <p:cNvSpPr>
            <a:spLocks noGrp="1"/>
          </p:cNvSpPr>
          <p:nvPr>
            <p:ph idx="1"/>
          </p:nvPr>
        </p:nvSpPr>
        <p:spPr>
          <a:xfrm>
            <a:off x="407368" y="1747353"/>
            <a:ext cx="7200800" cy="4292180"/>
          </a:xfrm>
        </p:spPr>
        <p:txBody>
          <a:bodyPr/>
          <a:lstStyle/>
          <a:p>
            <a:r>
              <a:rPr lang="de-DE">
                <a:solidFill>
                  <a:srgbClr val="0F218B"/>
                </a:solidFill>
              </a:rPr>
              <a:t>Headline 3 – Edit </a:t>
            </a:r>
            <a:r>
              <a:rPr lang="de-DE" err="1">
                <a:solidFill>
                  <a:srgbClr val="0F218B"/>
                </a:solidFill>
              </a:rPr>
              <a:t>the</a:t>
            </a:r>
            <a:r>
              <a:rPr lang="de-DE">
                <a:solidFill>
                  <a:srgbClr val="0F218B"/>
                </a:solidFill>
              </a:rPr>
              <a:t> </a:t>
            </a:r>
            <a:r>
              <a:rPr lang="de-DE" err="1">
                <a:solidFill>
                  <a:srgbClr val="0F218B"/>
                </a:solidFill>
              </a:rPr>
              <a:t>pie</a:t>
            </a:r>
            <a:r>
              <a:rPr lang="de-DE">
                <a:solidFill>
                  <a:srgbClr val="0F218B"/>
                </a:solidFill>
              </a:rPr>
              <a:t> </a:t>
            </a:r>
            <a:r>
              <a:rPr lang="de-DE" err="1">
                <a:solidFill>
                  <a:srgbClr val="0F218B"/>
                </a:solidFill>
              </a:rPr>
              <a:t>chart</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on it. </a:t>
            </a:r>
            <a:r>
              <a:rPr lang="de-DE" err="1">
                <a:solidFill>
                  <a:srgbClr val="0F218B"/>
                </a:solidFill>
              </a:rPr>
              <a:t>Now</a:t>
            </a:r>
            <a:r>
              <a:rPr lang="de-DE">
                <a:solidFill>
                  <a:srgbClr val="0F218B"/>
                </a:solidFill>
              </a:rPr>
              <a:t> </a:t>
            </a:r>
            <a:r>
              <a:rPr lang="de-DE" err="1">
                <a:solidFill>
                  <a:srgbClr val="0F218B"/>
                </a:solidFill>
              </a:rPr>
              <a:t>icons</a:t>
            </a:r>
            <a:r>
              <a:rPr lang="de-DE">
                <a:solidFill>
                  <a:srgbClr val="0F218B"/>
                </a:solidFill>
              </a:rPr>
              <a:t> </a:t>
            </a:r>
            <a:r>
              <a:rPr lang="de-DE" err="1">
                <a:solidFill>
                  <a:srgbClr val="0F218B"/>
                </a:solidFill>
              </a:rPr>
              <a:t>appear</a:t>
            </a:r>
            <a:r>
              <a:rPr lang="de-DE">
                <a:solidFill>
                  <a:srgbClr val="0F218B"/>
                </a:solidFill>
              </a:rPr>
              <a:t>. </a:t>
            </a:r>
            <a:r>
              <a:rPr lang="de-DE" err="1">
                <a:solidFill>
                  <a:srgbClr val="0F218B"/>
                </a:solidFill>
              </a:rPr>
              <a:t>If</a:t>
            </a:r>
            <a:r>
              <a:rPr lang="de-DE">
                <a:solidFill>
                  <a:srgbClr val="0F218B"/>
                </a:solidFill>
              </a:rPr>
              <a:t> </a:t>
            </a:r>
            <a:r>
              <a:rPr lang="de-DE" err="1">
                <a:solidFill>
                  <a:srgbClr val="0F218B"/>
                </a:solidFill>
              </a:rPr>
              <a:t>you</a:t>
            </a:r>
            <a:r>
              <a:rPr lang="de-DE">
                <a:solidFill>
                  <a:srgbClr val="0F218B"/>
                </a:solidFill>
              </a:rPr>
              <a:t> </a:t>
            </a:r>
            <a:r>
              <a:rPr lang="de-DE" err="1">
                <a:solidFill>
                  <a:srgbClr val="0F218B"/>
                </a:solidFill>
              </a:rPr>
              <a:t>keep</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cursor</a:t>
            </a:r>
            <a:r>
              <a:rPr lang="de-DE">
                <a:solidFill>
                  <a:srgbClr val="0F218B"/>
                </a:solidFill>
              </a:rPr>
              <a:t> </a:t>
            </a:r>
            <a:r>
              <a:rPr lang="de-DE" err="1">
                <a:solidFill>
                  <a:srgbClr val="0F218B"/>
                </a:solidFill>
              </a:rPr>
              <a:t>above</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icons</a:t>
            </a:r>
            <a:r>
              <a:rPr lang="de-DE">
                <a:solidFill>
                  <a:srgbClr val="0F218B"/>
                </a:solidFill>
              </a:rPr>
              <a:t>, a </a:t>
            </a:r>
            <a:r>
              <a:rPr lang="de-DE" err="1">
                <a:solidFill>
                  <a:srgbClr val="0F218B"/>
                </a:solidFill>
              </a:rPr>
              <a:t>descriptive</a:t>
            </a:r>
            <a:r>
              <a:rPr lang="de-DE">
                <a:solidFill>
                  <a:srgbClr val="0F218B"/>
                </a:solidFill>
              </a:rPr>
              <a:t> </a:t>
            </a:r>
            <a:r>
              <a:rPr lang="de-DE" err="1">
                <a:solidFill>
                  <a:srgbClr val="0F218B"/>
                </a:solidFill>
              </a:rPr>
              <a:t>text</a:t>
            </a:r>
            <a:r>
              <a:rPr lang="de-DE">
                <a:solidFill>
                  <a:srgbClr val="0F218B"/>
                </a:solidFill>
              </a:rPr>
              <a:t> </a:t>
            </a:r>
            <a:r>
              <a:rPr lang="de-DE" err="1">
                <a:solidFill>
                  <a:srgbClr val="0F218B"/>
                </a:solidFill>
              </a:rPr>
              <a:t>appears</a:t>
            </a:r>
            <a:r>
              <a:rPr lang="de-DE">
                <a:solidFill>
                  <a:srgbClr val="0F218B"/>
                </a:solidFill>
              </a:rPr>
              <a:t>. </a:t>
            </a:r>
          </a:p>
          <a:p>
            <a:r>
              <a:rPr lang="de-DE" err="1"/>
              <a:t>You</a:t>
            </a:r>
            <a:r>
              <a:rPr lang="de-DE"/>
              <a:t> </a:t>
            </a:r>
            <a:r>
              <a:rPr lang="de-DE" err="1"/>
              <a:t>may</a:t>
            </a:r>
            <a:r>
              <a:rPr lang="de-DE"/>
              <a:t> </a:t>
            </a:r>
            <a:r>
              <a:rPr lang="de-DE" err="1"/>
              <a:t>change</a:t>
            </a:r>
            <a:r>
              <a:rPr lang="de-DE"/>
              <a:t> </a:t>
            </a:r>
            <a:r>
              <a:rPr lang="de-DE" err="1"/>
              <a:t>the</a:t>
            </a:r>
            <a:r>
              <a:rPr lang="de-DE"/>
              <a:t> type </a:t>
            </a:r>
            <a:r>
              <a:rPr lang="de-DE" err="1"/>
              <a:t>of</a:t>
            </a:r>
            <a:r>
              <a:rPr lang="de-DE"/>
              <a:t> </a:t>
            </a:r>
            <a:r>
              <a:rPr lang="de-DE" err="1"/>
              <a:t>chart</a:t>
            </a:r>
            <a:r>
              <a:rPr lang="de-DE"/>
              <a:t>, </a:t>
            </a:r>
            <a:r>
              <a:rPr lang="de-DE" err="1"/>
              <a:t>the</a:t>
            </a:r>
            <a:r>
              <a:rPr lang="de-DE"/>
              <a:t> </a:t>
            </a:r>
            <a:r>
              <a:rPr lang="de-DE" err="1"/>
              <a:t>layout</a:t>
            </a:r>
            <a:r>
              <a:rPr lang="de-DE"/>
              <a:t> and </a:t>
            </a:r>
            <a:r>
              <a:rPr lang="de-DE" err="1"/>
              <a:t>colour</a:t>
            </a:r>
            <a:r>
              <a:rPr lang="de-DE"/>
              <a:t> </a:t>
            </a:r>
            <a:r>
              <a:rPr lang="de-DE" err="1"/>
              <a:t>scheme</a:t>
            </a:r>
            <a:r>
              <a:rPr lang="de-DE"/>
              <a:t>. </a:t>
            </a:r>
            <a:r>
              <a:rPr lang="de-DE" err="1"/>
              <a:t>We</a:t>
            </a:r>
            <a:r>
              <a:rPr lang="de-DE"/>
              <a:t> </a:t>
            </a:r>
            <a:r>
              <a:rPr lang="de-DE" err="1"/>
              <a:t>advise</a:t>
            </a:r>
            <a:r>
              <a:rPr lang="de-DE"/>
              <a:t> </a:t>
            </a:r>
            <a:r>
              <a:rPr lang="de-DE" err="1"/>
              <a:t>to</a:t>
            </a:r>
            <a:r>
              <a:rPr lang="de-DE"/>
              <a:t> </a:t>
            </a:r>
            <a:r>
              <a:rPr lang="de-DE" err="1"/>
              <a:t>refrain</a:t>
            </a:r>
            <a:r>
              <a:rPr lang="de-DE"/>
              <a:t> </a:t>
            </a:r>
            <a:r>
              <a:rPr lang="de-DE" err="1"/>
              <a:t>from</a:t>
            </a:r>
            <a:r>
              <a:rPr lang="de-DE"/>
              <a:t> </a:t>
            </a:r>
            <a:r>
              <a:rPr lang="de-DE" err="1"/>
              <a:t>using</a:t>
            </a:r>
            <a:r>
              <a:rPr lang="de-DE"/>
              <a:t> </a:t>
            </a:r>
            <a:r>
              <a:rPr lang="de-DE" err="1"/>
              <a:t>gradients</a:t>
            </a:r>
            <a:r>
              <a:rPr lang="de-DE"/>
              <a:t> and </a:t>
            </a:r>
            <a:r>
              <a:rPr lang="de-DE" err="1"/>
              <a:t>shadows</a:t>
            </a:r>
            <a:r>
              <a:rPr lang="de-DE"/>
              <a:t> – </a:t>
            </a:r>
            <a:r>
              <a:rPr lang="de-DE" err="1"/>
              <a:t>this</a:t>
            </a:r>
            <a:r>
              <a:rPr lang="de-DE"/>
              <a:t> </a:t>
            </a:r>
            <a:r>
              <a:rPr lang="de-DE" err="1"/>
              <a:t>does</a:t>
            </a:r>
            <a:r>
              <a:rPr lang="de-DE"/>
              <a:t> not </a:t>
            </a:r>
            <a:r>
              <a:rPr lang="de-DE" err="1"/>
              <a:t>add</a:t>
            </a:r>
            <a:r>
              <a:rPr lang="de-DE"/>
              <a:t> </a:t>
            </a:r>
            <a:r>
              <a:rPr lang="de-DE" err="1"/>
              <a:t>any</a:t>
            </a:r>
            <a:r>
              <a:rPr lang="de-DE"/>
              <a:t> </a:t>
            </a:r>
            <a:r>
              <a:rPr lang="de-DE" err="1"/>
              <a:t>information</a:t>
            </a:r>
            <a:r>
              <a:rPr lang="de-DE"/>
              <a:t> in </a:t>
            </a:r>
            <a:r>
              <a:rPr lang="de-DE" err="1"/>
              <a:t>most</a:t>
            </a:r>
            <a:r>
              <a:rPr lang="de-DE"/>
              <a:t> </a:t>
            </a:r>
            <a:r>
              <a:rPr lang="de-DE" err="1"/>
              <a:t>cases</a:t>
            </a:r>
            <a:r>
              <a:rPr lang="de-DE"/>
              <a:t>. </a:t>
            </a:r>
          </a:p>
          <a:p>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endParaRPr lang="de-DE"/>
          </a:p>
          <a:p>
            <a:endParaRPr lang="de-DE"/>
          </a:p>
        </p:txBody>
      </p:sp>
      <p:graphicFrame>
        <p:nvGraphicFramePr>
          <p:cNvPr id="6" name="Inhaltsplatzhalter 8" title="Kreisdiagramm Platzhalter">
            <a:extLst>
              <a:ext uri="{FF2B5EF4-FFF2-40B4-BE49-F238E27FC236}">
                <a16:creationId xmlns:a16="http://schemas.microsoft.com/office/drawing/2014/main" id="{6D36771A-5075-9748-A710-7DBB70C12D6A}"/>
              </a:ext>
            </a:extLst>
          </p:cNvPr>
          <p:cNvGraphicFramePr>
            <a:graphicFrameLocks/>
          </p:cNvGraphicFramePr>
          <p:nvPr userDrawn="1"/>
        </p:nvGraphicFramePr>
        <p:xfrm>
          <a:off x="8472264" y="1747353"/>
          <a:ext cx="2951162"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042926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7" name="Inhaltsplatzhalter 1">
            <a:extLst>
              <a:ext uri="{FF2B5EF4-FFF2-40B4-BE49-F238E27FC236}">
                <a16:creationId xmlns:a16="http://schemas.microsoft.com/office/drawing/2014/main" id="{C1F9600C-DD2A-3D4A-B5B0-19ADE1EE280E}"/>
              </a:ext>
            </a:extLst>
          </p:cNvPr>
          <p:cNvSpPr>
            <a:spLocks noGrp="1"/>
          </p:cNvSpPr>
          <p:nvPr>
            <p:ph idx="18"/>
          </p:nvPr>
        </p:nvSpPr>
        <p:spPr>
          <a:xfrm>
            <a:off x="349412" y="854984"/>
            <a:ext cx="3648000" cy="3311525"/>
          </a:xfrm>
        </p:spPr>
        <p:txBody>
          <a:bodyPr>
            <a:noAutofit/>
          </a:bodyPr>
          <a:lstStyle>
            <a:lvl1pPr>
              <a:defRPr sz="1800"/>
            </a:lvl1pPr>
          </a:lstStyle>
          <a:p>
            <a:r>
              <a:rPr lang="de-DE" err="1">
                <a:latin typeface="Calibri" panose="020F0502020204030204" pitchFamily="34" charset="0"/>
                <a:cs typeface="Calibri" panose="020F0502020204030204" pitchFamily="34" charset="0"/>
              </a:rPr>
              <a:t>Examples</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r>
              <a:rPr lang="de-DE">
                <a:latin typeface="Calibri" panose="020F0502020204030204" pitchFamily="34" charset="0"/>
                <a:cs typeface="Calibri" panose="020F0502020204030204" pitchFamily="34" charset="0"/>
              </a:rPr>
              <a:t>.</a:t>
            </a:r>
          </a:p>
          <a:p>
            <a:r>
              <a:rPr lang="en-US">
                <a:latin typeface="Calibri" panose="020F0502020204030204" pitchFamily="34" charset="0"/>
                <a:cs typeface="Calibri" panose="020F0502020204030204" pitchFamily="34" charset="0"/>
              </a:rPr>
              <a:t>Be aware that there is a significant difference between using only the enter-key and using the combination of enter- and shift-key.</a:t>
            </a:r>
          </a:p>
          <a:p>
            <a:r>
              <a:rPr lang="en-US">
                <a:latin typeface="Calibri" panose="020F0502020204030204" pitchFamily="34" charset="0"/>
                <a:cs typeface="Calibri" panose="020F0502020204030204" pitchFamily="34" charset="0"/>
              </a:rPr>
              <a:t>Using only the enter-key will create a new bullet point.</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 </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If you only want to start the text in a new line (like this sentence) and keep the numeration, use shift-enter. </a:t>
            </a:r>
          </a:p>
          <a:p>
            <a:r>
              <a:rPr lang="en-US">
                <a:latin typeface="Calibri" panose="020F0502020204030204" pitchFamily="34" charset="0"/>
                <a:cs typeface="Calibri" panose="020F0502020204030204" pitchFamily="34" charset="0"/>
              </a:rPr>
              <a:t>Text will resize automatically.</a:t>
            </a:r>
          </a:p>
          <a:p>
            <a:endParaRPr lang="de-DE">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p:txBody>
      </p:sp>
      <p:sp>
        <p:nvSpPr>
          <p:cNvPr id="8" name="Inhaltsplatzhalter 2">
            <a:extLst>
              <a:ext uri="{FF2B5EF4-FFF2-40B4-BE49-F238E27FC236}">
                <a16:creationId xmlns:a16="http://schemas.microsoft.com/office/drawing/2014/main" id="{C36A1AC1-56A4-4346-B7AD-92B4196EBB80}"/>
              </a:ext>
            </a:extLst>
          </p:cNvPr>
          <p:cNvSpPr>
            <a:spLocks noGrp="1"/>
          </p:cNvSpPr>
          <p:nvPr>
            <p:ph idx="19"/>
          </p:nvPr>
        </p:nvSpPr>
        <p:spPr>
          <a:xfrm>
            <a:off x="7752184" y="836362"/>
            <a:ext cx="3648000" cy="3311525"/>
          </a:xfrm>
        </p:spPr>
        <p:txBody>
          <a:bodyPr/>
          <a:lstStyle>
            <a:lvl1pPr>
              <a:defRPr sz="1800"/>
            </a:lvl1pPr>
            <a:lvl2pPr>
              <a:defRPr sz="1800"/>
            </a:lvl2pPr>
            <a:lvl3pPr>
              <a:defRPr sz="1800"/>
            </a:lvl3pPr>
            <a:lvl4pPr>
              <a:defRPr sz="1800"/>
            </a:lvl4pPr>
            <a:lvl5pPr>
              <a:defRPr sz="1800"/>
            </a:lvl5pPr>
          </a:lstStyle>
          <a:p>
            <a:r>
              <a:rPr lang="de-DE" err="1">
                <a:latin typeface="Calibri" panose="020F0502020204030204" pitchFamily="34" charset="0"/>
                <a:cs typeface="Calibri" panose="020F0502020204030204" pitchFamily="34" charset="0"/>
              </a:rPr>
              <a:t>Example</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br>
              <a:rPr lang="de-DE">
                <a:latin typeface="Calibri" panose="020F0502020204030204" pitchFamily="34" charset="0"/>
                <a:cs typeface="Calibri" panose="020F0502020204030204" pitchFamily="34" charset="0"/>
              </a:rPr>
            </a:br>
            <a:endParaRPr lang="de-DE">
              <a:latin typeface="Calibri" panose="020F0502020204030204" pitchFamily="34" charset="0"/>
              <a:cs typeface="Calibri" panose="020F0502020204030204" pitchFamily="34" charset="0"/>
            </a:endParaRPr>
          </a:p>
          <a:p>
            <a:r>
              <a:rPr lang="de-DE">
                <a:latin typeface="Calibri" panose="020F0502020204030204" pitchFamily="34" charset="0"/>
                <a:cs typeface="Calibri" panose="020F0502020204030204" pitchFamily="34" charset="0"/>
              </a:rPr>
              <a:t>Dummy </a:t>
            </a:r>
            <a:r>
              <a:rPr lang="de-DE" err="1">
                <a:latin typeface="Calibri" panose="020F0502020204030204" pitchFamily="34" charset="0"/>
                <a:cs typeface="Calibri" panose="020F0502020204030204" pitchFamily="34" charset="0"/>
              </a:rPr>
              <a:t>text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here</a:t>
            </a:r>
            <a:endParaRPr lang="de-DE">
              <a:latin typeface="Calibri" panose="020F0502020204030204" pitchFamily="34" charset="0"/>
              <a:cs typeface="Calibri" panose="020F0502020204030204" pitchFamily="34" charset="0"/>
            </a:endParaRPr>
          </a:p>
          <a:p>
            <a:pPr lvl="1"/>
            <a:r>
              <a:rPr lang="de-DE">
                <a:latin typeface="Calibri" panose="020F0502020204030204" pitchFamily="34" charset="0"/>
                <a:cs typeface="Calibri" panose="020F0502020204030204" pitchFamily="34" charset="0"/>
              </a:rPr>
              <a:t>Second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2"/>
            <a:r>
              <a:rPr lang="de-DE">
                <a:latin typeface="Calibri" panose="020F0502020204030204" pitchFamily="34" charset="0"/>
                <a:cs typeface="Calibri" panose="020F0502020204030204" pitchFamily="34" charset="0"/>
              </a:rPr>
              <a:t>Third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3"/>
            <a:r>
              <a:rPr lang="de-DE" err="1">
                <a:latin typeface="Calibri" panose="020F0502020204030204" pitchFamily="34" charset="0"/>
                <a:cs typeface="Calibri" panose="020F0502020204030204" pitchFamily="34" charset="0"/>
              </a:rPr>
              <a:t>Fourth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4"/>
            <a:r>
              <a:rPr lang="de-DE" err="1">
                <a:latin typeface="Calibri" panose="020F0502020204030204" pitchFamily="34" charset="0"/>
                <a:cs typeface="Calibri" panose="020F0502020204030204" pitchFamily="34" charset="0"/>
              </a:rPr>
              <a:t>Fifth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p:txBody>
      </p:sp>
      <p:graphicFrame>
        <p:nvGraphicFramePr>
          <p:cNvPr id="9" name="Inhaltsplatzhalter 7" title="Infobox Platzhalter">
            <a:extLst>
              <a:ext uri="{FF2B5EF4-FFF2-40B4-BE49-F238E27FC236}">
                <a16:creationId xmlns:a16="http://schemas.microsoft.com/office/drawing/2014/main" id="{03B3DB83-3BE0-1D49-9913-2E54862A2869}"/>
              </a:ext>
            </a:extLst>
          </p:cNvPr>
          <p:cNvGraphicFramePr>
            <a:graphicFrameLocks/>
          </p:cNvGraphicFramePr>
          <p:nvPr userDrawn="1"/>
        </p:nvGraphicFramePr>
        <p:xfrm>
          <a:off x="4079776" y="836362"/>
          <a:ext cx="3474386" cy="3203797"/>
        </p:xfrm>
        <a:graphic>
          <a:graphicData uri="http://schemas.openxmlformats.org/drawingml/2006/table">
            <a:tbl>
              <a:tblPr bandCol="1">
                <a:tableStyleId>{3B4B98B0-60AC-42C2-AFA5-B58CD77FA1E5}</a:tableStyleId>
              </a:tblPr>
              <a:tblGrid>
                <a:gridCol w="3474386">
                  <a:extLst>
                    <a:ext uri="{9D8B030D-6E8A-4147-A177-3AD203B41FA5}">
                      <a16:colId xmlns:a16="http://schemas.microsoft.com/office/drawing/2014/main" val="1090517882"/>
                    </a:ext>
                  </a:extLst>
                </a:gridCol>
              </a:tblGrid>
              <a:tr h="3203797">
                <a:tc>
                  <a:txBody>
                    <a:bodyPr/>
                    <a:lstStyle/>
                    <a:p>
                      <a:r>
                        <a:rPr lang="de-DE" sz="1800" b="1">
                          <a:solidFill>
                            <a:srgbClr val="015092"/>
                          </a:solidFill>
                          <a:latin typeface="Calibri" panose="020F0502020204030204" pitchFamily="34" charset="0"/>
                          <a:cs typeface="Calibri" panose="020F0502020204030204" pitchFamily="34" charset="0"/>
                        </a:rPr>
                        <a:t>Infobox </a:t>
                      </a:r>
                    </a:p>
                    <a:p>
                      <a:endParaRPr lang="de-DE" sz="1800" b="1">
                        <a:solidFill>
                          <a:srgbClr val="015092"/>
                        </a:solidFill>
                        <a:latin typeface="Calibri" panose="020F0502020204030204" pitchFamily="34" charset="0"/>
                        <a:cs typeface="Calibri" panose="020F0502020204030204" pitchFamily="34" charset="0"/>
                      </a:endParaRPr>
                    </a:p>
                    <a:p>
                      <a:r>
                        <a:rPr lang="de-DE" sz="1800">
                          <a:solidFill>
                            <a:srgbClr val="015092"/>
                          </a:solidFill>
                          <a:latin typeface="Calibri" panose="020F0502020204030204" pitchFamily="34" charset="0"/>
                          <a:cs typeface="Calibri" panose="020F0502020204030204" pitchFamily="34" charset="0"/>
                        </a:rPr>
                        <a:t>By </a:t>
                      </a:r>
                      <a:r>
                        <a:rPr lang="de-DE" sz="1800" err="1">
                          <a:solidFill>
                            <a:srgbClr val="015092"/>
                          </a:solidFill>
                          <a:latin typeface="Calibri" panose="020F0502020204030204" pitchFamily="34" charset="0"/>
                          <a:cs typeface="Calibri" panose="020F0502020204030204" pitchFamily="34" charset="0"/>
                        </a:rPr>
                        <a:t>using</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buttons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decrease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in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‚Start‘ </a:t>
                      </a:r>
                      <a:r>
                        <a:rPr lang="de-DE" sz="1800" err="1">
                          <a:solidFill>
                            <a:srgbClr val="015092"/>
                          </a:solidFill>
                          <a:latin typeface="Calibri" panose="020F0502020204030204" pitchFamily="34" charset="0"/>
                          <a:cs typeface="Calibri" panose="020F0502020204030204" pitchFamily="34" charset="0"/>
                        </a:rPr>
                        <a:t>menu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you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can</a:t>
                      </a:r>
                      <a:r>
                        <a:rPr lang="de-DE" sz="1800">
                          <a:solidFill>
                            <a:srgbClr val="015092"/>
                          </a:solidFill>
                          <a:latin typeface="Calibri" panose="020F0502020204030204" pitchFamily="34" charset="0"/>
                          <a:cs typeface="Calibri" panose="020F0502020204030204" pitchFamily="34" charset="0"/>
                        </a:rPr>
                        <a:t> switch </a:t>
                      </a:r>
                      <a:r>
                        <a:rPr lang="de-DE" sz="1800" err="1">
                          <a:solidFill>
                            <a:srgbClr val="015092"/>
                          </a:solidFill>
                          <a:latin typeface="Calibri" panose="020F0502020204030204" pitchFamily="34" charset="0"/>
                          <a:cs typeface="Calibri" panose="020F0502020204030204" pitchFamily="34" charset="0"/>
                        </a:rPr>
                        <a:t>between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indention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levels</a:t>
                      </a:r>
                      <a:r>
                        <a:rPr lang="de-DE" sz="1800">
                          <a:solidFill>
                            <a:srgbClr val="015092"/>
                          </a:solidFill>
                          <a:latin typeface="Calibri" panose="020F0502020204030204" pitchFamily="34" charset="0"/>
                          <a:cs typeface="Calibri" panose="020F0502020204030204" pitchFamily="34" charset="0"/>
                        </a:rPr>
                        <a:t>. This </a:t>
                      </a:r>
                      <a:r>
                        <a:rPr lang="de-DE" sz="1800" err="1">
                          <a:solidFill>
                            <a:srgbClr val="015092"/>
                          </a:solidFill>
                          <a:latin typeface="Calibri" panose="020F0502020204030204" pitchFamily="34" charset="0"/>
                          <a:cs typeface="Calibri" panose="020F0502020204030204" pitchFamily="34" charset="0"/>
                        </a:rPr>
                        <a:t>is</a:t>
                      </a:r>
                      <a:r>
                        <a:rPr lang="de-DE" sz="1800">
                          <a:solidFill>
                            <a:srgbClr val="015092"/>
                          </a:solidFill>
                          <a:latin typeface="Calibri" panose="020F0502020204030204" pitchFamily="34" charset="0"/>
                          <a:cs typeface="Calibri" panose="020F0502020204030204" pitchFamily="34" charset="0"/>
                        </a:rPr>
                        <a:t> valid </a:t>
                      </a:r>
                      <a:r>
                        <a:rPr lang="de-DE" sz="1800" err="1">
                          <a:solidFill>
                            <a:srgbClr val="015092"/>
                          </a:solidFill>
                          <a:latin typeface="Calibri" panose="020F0502020204030204" pitchFamily="34" charset="0"/>
                          <a:cs typeface="Calibri" panose="020F0502020204030204" pitchFamily="34" charset="0"/>
                        </a:rPr>
                        <a:t>for</a:t>
                      </a:r>
                      <a:r>
                        <a:rPr lang="de-DE" sz="1800">
                          <a:solidFill>
                            <a:srgbClr val="015092"/>
                          </a:solidFill>
                          <a:latin typeface="Calibri" panose="020F0502020204030204" pitchFamily="34" charset="0"/>
                          <a:cs typeface="Calibri" panose="020F0502020204030204" pitchFamily="34" charset="0"/>
                        </a:rPr>
                        <a:t> all </a:t>
                      </a:r>
                      <a:r>
                        <a:rPr lang="de-DE" sz="1800" err="1">
                          <a:solidFill>
                            <a:srgbClr val="015092"/>
                          </a:solidFill>
                          <a:latin typeface="Calibri" panose="020F0502020204030204" pitchFamily="34" charset="0"/>
                          <a:cs typeface="Calibri" panose="020F0502020204030204" pitchFamily="34" charset="0"/>
                        </a:rPr>
                        <a:t>kinds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of</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listings</a:t>
                      </a:r>
                      <a:r>
                        <a:rPr lang="de-DE" sz="1800">
                          <a:solidFill>
                            <a:srgbClr val="015092"/>
                          </a:solidFill>
                          <a:latin typeface="Calibri" panose="020F0502020204030204" pitchFamily="34" charset="0"/>
                          <a:cs typeface="Calibri" panose="020F0502020204030204" pitchFamily="34" charset="0"/>
                        </a:rPr>
                        <a:t>, e.g. </a:t>
                      </a:r>
                      <a:r>
                        <a:rPr lang="de-DE" sz="1800" err="1">
                          <a:solidFill>
                            <a:srgbClr val="015092"/>
                          </a:solidFill>
                          <a:latin typeface="Calibri" panose="020F0502020204030204" pitchFamily="34" charset="0"/>
                          <a:cs typeface="Calibri" panose="020F0502020204030204" pitchFamily="34" charset="0"/>
                        </a:rPr>
                        <a:t>bullet</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points</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enumerations</a:t>
                      </a:r>
                      <a:r>
                        <a:rPr lang="de-DE" sz="1800">
                          <a:solidFill>
                            <a:srgbClr val="015092"/>
                          </a:solidFill>
                          <a:latin typeface="Calibri" panose="020F0502020204030204" pitchFamily="34" charset="0"/>
                          <a:cs typeface="Calibri" panose="020F050202020403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2331007764"/>
                  </a:ext>
                </a:extLst>
              </a:tr>
            </a:tbl>
          </a:graphicData>
        </a:graphic>
      </p:graphicFrame>
    </p:spTree>
    <p:extLst>
      <p:ext uri="{BB962C8B-B14F-4D97-AF65-F5344CB8AC3E}">
        <p14:creationId xmlns:p14="http://schemas.microsoft.com/office/powerpoint/2010/main" val="91423596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here to edit Headline 1</a:t>
            </a:r>
          </a:p>
        </p:txBody>
      </p:sp>
      <p:sp>
        <p:nvSpPr>
          <p:cNvPr id="3" name="Inhaltsplatzhalter 1">
            <a:extLst>
              <a:ext uri="{FF2B5EF4-FFF2-40B4-BE49-F238E27FC236}">
                <a16:creationId xmlns:a16="http://schemas.microsoft.com/office/drawing/2014/main" id="{63F95587-91DB-574E-BF98-C631A8B7FEB8}"/>
              </a:ext>
            </a:extLst>
          </p:cNvPr>
          <p:cNvSpPr>
            <a:spLocks noGrp="1"/>
          </p:cNvSpPr>
          <p:nvPr>
            <p:ph idx="4294967295"/>
          </p:nvPr>
        </p:nvSpPr>
        <p:spPr>
          <a:xfrm>
            <a:off x="359864" y="1124744"/>
            <a:ext cx="11521546" cy="3311810"/>
          </a:xfrm>
        </p:spPr>
        <p:txBody>
          <a:bodyPr numCol="2" spcCol="216000">
            <a:normAutofit/>
          </a:bodyPr>
          <a:lstStyle/>
          <a:p>
            <a:pPr marL="342900" indent="-342900">
              <a:lnSpc>
                <a:spcPct val="120000"/>
              </a:lnSpc>
              <a:buClr>
                <a:srgbClr val="707F86"/>
              </a:buClr>
              <a:buFont typeface="+mj-lt"/>
              <a:buAutoNum type="arabicParenBoth"/>
            </a:pPr>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p>
          <a:p>
            <a:pPr marL="342900" indent="-342900">
              <a:lnSpc>
                <a:spcPct val="120000"/>
              </a:lnSpc>
              <a:buClr>
                <a:srgbClr val="707F86"/>
              </a:buClr>
              <a:buFont typeface="+mj-lt"/>
              <a:buAutoNum type="arabicParenBoth"/>
            </a:pPr>
            <a:r>
              <a:rPr lang="de-DE"/>
              <a:t>In </a:t>
            </a:r>
            <a:r>
              <a:rPr lang="de-DE" err="1"/>
              <a:t>general</a:t>
            </a:r>
            <a:r>
              <a:rPr lang="de-DE"/>
              <a:t>, </a:t>
            </a:r>
            <a:r>
              <a:rPr lang="de-DE" err="1"/>
              <a:t>it</a:t>
            </a:r>
            <a:r>
              <a:rPr lang="de-DE"/>
              <a:t> </a:t>
            </a:r>
            <a:r>
              <a:rPr lang="de-DE" err="1"/>
              <a:t>is</a:t>
            </a:r>
            <a:r>
              <a:rPr lang="de-DE"/>
              <a:t> a </a:t>
            </a:r>
            <a:r>
              <a:rPr lang="de-DE" err="1"/>
              <a:t>good</a:t>
            </a:r>
            <a:r>
              <a:rPr lang="de-DE"/>
              <a:t> </a:t>
            </a:r>
            <a:r>
              <a:rPr lang="de-DE" err="1"/>
              <a:t>idea</a:t>
            </a:r>
            <a:r>
              <a:rPr lang="de-DE"/>
              <a:t> just </a:t>
            </a:r>
            <a:r>
              <a:rPr lang="de-DE" err="1"/>
              <a:t>to</a:t>
            </a:r>
            <a:r>
              <a:rPr lang="de-DE"/>
              <a:t> </a:t>
            </a:r>
            <a:r>
              <a:rPr lang="de-DE" err="1"/>
              <a:t>provide</a:t>
            </a:r>
            <a:r>
              <a:rPr lang="de-DE"/>
              <a:t> </a:t>
            </a:r>
            <a:r>
              <a:rPr lang="de-DE" err="1"/>
              <a:t>abstracts</a:t>
            </a:r>
            <a:r>
              <a:rPr lang="de-DE"/>
              <a:t> - </a:t>
            </a:r>
            <a:r>
              <a:rPr lang="de-DE" err="1"/>
              <a:t>this</a:t>
            </a:r>
            <a:r>
              <a:rPr lang="de-DE"/>
              <a:t> </a:t>
            </a:r>
            <a:r>
              <a:rPr lang="de-DE" err="1"/>
              <a:t>is</a:t>
            </a:r>
            <a:r>
              <a:rPr lang="de-DE"/>
              <a:t> a screen </a:t>
            </a:r>
            <a:r>
              <a:rPr lang="de-DE" err="1"/>
              <a:t>presentation</a:t>
            </a:r>
            <a:r>
              <a:rPr lang="de-DE"/>
              <a:t>, and </a:t>
            </a:r>
            <a:r>
              <a:rPr lang="de-DE" err="1"/>
              <a:t>nobody</a:t>
            </a:r>
            <a:r>
              <a:rPr lang="de-DE"/>
              <a:t> </a:t>
            </a:r>
            <a:r>
              <a:rPr lang="de-DE" err="1"/>
              <a:t>likes</a:t>
            </a:r>
            <a:r>
              <a:rPr lang="de-DE"/>
              <a:t> </a:t>
            </a:r>
            <a:r>
              <a:rPr lang="de-DE" err="1"/>
              <a:t>to</a:t>
            </a:r>
            <a:r>
              <a:rPr lang="de-DE"/>
              <a:t> </a:t>
            </a:r>
            <a:r>
              <a:rPr lang="de-DE" err="1"/>
              <a:t>read</a:t>
            </a:r>
            <a:r>
              <a:rPr lang="de-DE"/>
              <a:t> </a:t>
            </a:r>
            <a:r>
              <a:rPr lang="de-DE" err="1"/>
              <a:t>much</a:t>
            </a:r>
            <a:r>
              <a:rPr lang="de-DE"/>
              <a:t> </a:t>
            </a:r>
            <a:r>
              <a:rPr lang="de-DE" err="1"/>
              <a:t>text</a:t>
            </a:r>
            <a:r>
              <a:rPr lang="de-DE"/>
              <a:t> on </a:t>
            </a:r>
            <a:r>
              <a:rPr lang="de-DE" err="1"/>
              <a:t>the</a:t>
            </a:r>
            <a:r>
              <a:rPr lang="de-DE"/>
              <a:t> screen. </a:t>
            </a:r>
          </a:p>
          <a:p>
            <a:pPr marL="342900" indent="-342900">
              <a:lnSpc>
                <a:spcPct val="120000"/>
              </a:lnSpc>
              <a:buClr>
                <a:srgbClr val="707F86"/>
              </a:buClr>
              <a:buFont typeface="+mj-lt"/>
              <a:buAutoNum type="arabicParenBoth"/>
            </a:pPr>
            <a:endParaRPr lang="de-DE"/>
          </a:p>
          <a:p>
            <a:pPr marL="342900" indent="-342900">
              <a:lnSpc>
                <a:spcPct val="120000"/>
              </a:lnSpc>
              <a:buClr>
                <a:srgbClr val="707F86"/>
              </a:buClr>
              <a:buFont typeface="+mj-lt"/>
              <a:buAutoNum type="arabicParenBoth"/>
            </a:pPr>
            <a:r>
              <a:rPr lang="en-US"/>
              <a:t>Be aware that there is a significant difference between using only the enter-key and using the combination of enter- and shift-key</a:t>
            </a:r>
            <a:r>
              <a:rPr lang="de-DE"/>
              <a:t>.</a:t>
            </a:r>
          </a:p>
          <a:p>
            <a:pPr marL="342900" indent="-342900">
              <a:lnSpc>
                <a:spcPct val="120000"/>
              </a:lnSpc>
              <a:buClr>
                <a:srgbClr val="707F86"/>
              </a:buClr>
              <a:buFont typeface="+mj-lt"/>
              <a:buAutoNum type="arabicParenBoth"/>
            </a:pPr>
            <a:r>
              <a:rPr lang="de-DE"/>
              <a:t>In </a:t>
            </a:r>
            <a:r>
              <a:rPr lang="de-DE" err="1"/>
              <a:t>this</a:t>
            </a:r>
            <a:r>
              <a:rPr lang="de-DE"/>
              <a:t> </a:t>
            </a:r>
            <a:r>
              <a:rPr lang="de-DE" err="1"/>
              <a:t>textbox</a:t>
            </a:r>
            <a:r>
              <a:rPr lang="de-DE"/>
              <a:t>, </a:t>
            </a:r>
            <a:r>
              <a:rPr lang="de-DE" err="1"/>
              <a:t>using</a:t>
            </a:r>
            <a:r>
              <a:rPr lang="de-DE"/>
              <a:t> </a:t>
            </a:r>
            <a:r>
              <a:rPr lang="de-DE" err="1"/>
              <a:t>only</a:t>
            </a:r>
            <a:r>
              <a:rPr lang="de-DE"/>
              <a:t> </a:t>
            </a:r>
            <a:r>
              <a:rPr lang="de-DE" err="1"/>
              <a:t>the</a:t>
            </a:r>
            <a:r>
              <a:rPr lang="de-DE"/>
              <a:t> enter-</a:t>
            </a:r>
            <a:r>
              <a:rPr lang="de-DE" err="1"/>
              <a:t>key</a:t>
            </a:r>
            <a:r>
              <a:rPr lang="de-DE"/>
              <a:t> will </a:t>
            </a:r>
            <a:r>
              <a:rPr lang="de-DE" err="1"/>
              <a:t>create</a:t>
            </a:r>
            <a:r>
              <a:rPr lang="de-DE"/>
              <a:t> a </a:t>
            </a:r>
            <a:r>
              <a:rPr lang="de-DE" err="1"/>
              <a:t>new</a:t>
            </a:r>
            <a:r>
              <a:rPr lang="de-DE"/>
              <a:t> </a:t>
            </a:r>
            <a:r>
              <a:rPr lang="de-DE" err="1"/>
              <a:t>paragraph</a:t>
            </a:r>
            <a:r>
              <a:rPr lang="de-DE"/>
              <a:t>, </a:t>
            </a:r>
            <a:r>
              <a:rPr lang="de-DE" err="1"/>
              <a:t>causing</a:t>
            </a:r>
            <a:r>
              <a:rPr lang="de-DE"/>
              <a:t> a </a:t>
            </a:r>
            <a:r>
              <a:rPr lang="de-DE" err="1"/>
              <a:t>new</a:t>
            </a:r>
            <a:r>
              <a:rPr lang="de-DE"/>
              <a:t> </a:t>
            </a:r>
            <a:r>
              <a:rPr lang="de-DE" err="1"/>
              <a:t>numeration</a:t>
            </a:r>
            <a:r>
              <a:rPr lang="de-DE"/>
              <a:t>. </a:t>
            </a:r>
            <a:br>
              <a:rPr lang="de-DE"/>
            </a:br>
            <a:r>
              <a:rPr lang="de-DE" err="1"/>
              <a:t>If</a:t>
            </a:r>
            <a:r>
              <a:rPr lang="de-DE"/>
              <a:t> </a:t>
            </a:r>
            <a:r>
              <a:rPr lang="de-DE" err="1"/>
              <a:t>you</a:t>
            </a:r>
            <a:r>
              <a:rPr lang="de-DE"/>
              <a:t> </a:t>
            </a:r>
            <a:r>
              <a:rPr lang="de-DE" err="1"/>
              <a:t>only</a:t>
            </a:r>
            <a:r>
              <a:rPr lang="de-DE"/>
              <a:t> </a:t>
            </a:r>
            <a:r>
              <a:rPr lang="de-DE" err="1"/>
              <a:t>want</a:t>
            </a:r>
            <a:r>
              <a:rPr lang="de-DE"/>
              <a:t> </a:t>
            </a:r>
            <a:r>
              <a:rPr lang="de-DE" err="1"/>
              <a:t>to</a:t>
            </a:r>
            <a:r>
              <a:rPr lang="de-DE"/>
              <a:t> </a:t>
            </a:r>
            <a:r>
              <a:rPr lang="de-DE" err="1"/>
              <a:t>start</a:t>
            </a:r>
            <a:r>
              <a:rPr lang="de-DE"/>
              <a:t> </a:t>
            </a:r>
            <a:r>
              <a:rPr lang="de-DE" err="1"/>
              <a:t>the</a:t>
            </a:r>
            <a:r>
              <a:rPr lang="de-DE"/>
              <a:t> </a:t>
            </a:r>
            <a:r>
              <a:rPr lang="de-DE" err="1"/>
              <a:t>text</a:t>
            </a:r>
            <a:r>
              <a:rPr lang="de-DE"/>
              <a:t> in a </a:t>
            </a:r>
            <a:r>
              <a:rPr lang="de-DE" err="1"/>
              <a:t>new</a:t>
            </a:r>
            <a:r>
              <a:rPr lang="de-DE"/>
              <a:t> </a:t>
            </a:r>
            <a:r>
              <a:rPr lang="de-DE" err="1"/>
              <a:t>line</a:t>
            </a:r>
            <a:r>
              <a:rPr lang="de-DE"/>
              <a:t> (like </a:t>
            </a:r>
            <a:r>
              <a:rPr lang="de-DE" err="1"/>
              <a:t>this</a:t>
            </a:r>
            <a:r>
              <a:rPr lang="de-DE"/>
              <a:t> </a:t>
            </a:r>
            <a:r>
              <a:rPr lang="de-DE" err="1"/>
              <a:t>sentence</a:t>
            </a:r>
            <a:r>
              <a:rPr lang="de-DE"/>
              <a:t>) and </a:t>
            </a:r>
            <a:r>
              <a:rPr lang="de-DE" err="1"/>
              <a:t>keep</a:t>
            </a:r>
            <a:r>
              <a:rPr lang="de-DE"/>
              <a:t> </a:t>
            </a:r>
            <a:r>
              <a:rPr lang="de-DE" err="1"/>
              <a:t>the</a:t>
            </a:r>
            <a:r>
              <a:rPr lang="de-DE"/>
              <a:t> </a:t>
            </a:r>
            <a:r>
              <a:rPr lang="de-DE" err="1"/>
              <a:t>numeration</a:t>
            </a:r>
            <a:r>
              <a:rPr lang="de-DE"/>
              <a:t>, </a:t>
            </a:r>
            <a:r>
              <a:rPr lang="de-DE" err="1"/>
              <a:t>use</a:t>
            </a:r>
            <a:r>
              <a:rPr lang="de-DE"/>
              <a:t> shift-</a:t>
            </a:r>
            <a:r>
              <a:rPr lang="de-DE" err="1"/>
              <a:t>enter</a:t>
            </a:r>
            <a:r>
              <a:rPr lang="de-DE"/>
              <a:t>.  </a:t>
            </a:r>
          </a:p>
        </p:txBody>
      </p:sp>
    </p:spTree>
    <p:extLst>
      <p:ext uri="{BB962C8B-B14F-4D97-AF65-F5344CB8AC3E}">
        <p14:creationId xmlns:p14="http://schemas.microsoft.com/office/powerpoint/2010/main" val="86566372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045ED79A-32AA-D64E-AAD5-54B4B9C4DE4E}"/>
              </a:ext>
            </a:extLst>
          </p:cNvPr>
          <p:cNvSpPr>
            <a:spLocks noGrp="1"/>
          </p:cNvSpPr>
          <p:nvPr>
            <p:ph idx="1"/>
          </p:nvPr>
        </p:nvSpPr>
        <p:spPr>
          <a:xfrm>
            <a:off x="397842" y="939341"/>
            <a:ext cx="11506291" cy="4829919"/>
          </a:xfrm>
        </p:spPr>
        <p:txBody>
          <a:bodyPr/>
          <a:lstStyle>
            <a:lvl1pPr>
              <a:defRPr>
                <a:solidFill>
                  <a:schemeClr val="tx1">
                    <a:lumMod val="50000"/>
                  </a:schemeClr>
                </a:solidFill>
              </a:defRPr>
            </a:lvl1pPr>
          </a:lstStyle>
          <a:p>
            <a:r>
              <a:rPr lang="de-DE">
                <a:solidFill>
                  <a:srgbClr val="0F218B"/>
                </a:solidFill>
              </a:rPr>
              <a:t>Headline 3 – Edit </a:t>
            </a:r>
            <a:r>
              <a:rPr lang="de-DE" err="1">
                <a:solidFill>
                  <a:srgbClr val="0F218B"/>
                </a:solidFill>
              </a:rPr>
              <a:t>text</a:t>
            </a:r>
            <a:r>
              <a:rPr lang="de-DE">
                <a:solidFill>
                  <a:srgbClr val="0F218B"/>
                </a:solidFill>
              </a:rPr>
              <a:t> </a:t>
            </a:r>
            <a:r>
              <a:rPr lang="de-DE" err="1">
                <a:solidFill>
                  <a:srgbClr val="0F218B"/>
                </a:solidFill>
              </a:rPr>
              <a:t>here</a:t>
            </a:r>
            <a:r>
              <a:rPr lang="de-DE">
                <a:solidFill>
                  <a:srgbClr val="0F218B"/>
                </a:solidFill>
              </a:rPr>
              <a:t>.</a:t>
            </a:r>
            <a:endParaRPr lang="de-DE" i="1">
              <a:solidFill>
                <a:srgbClr val="0F218B"/>
              </a:solidFill>
            </a:endParaRPr>
          </a:p>
        </p:txBody>
      </p:sp>
      <p:grpSp>
        <p:nvGrpSpPr>
          <p:cNvPr id="4" name="Group 3553" title="6-Monats-Zeitleiste Platzhalter">
            <a:extLst>
              <a:ext uri="{FF2B5EF4-FFF2-40B4-BE49-F238E27FC236}">
                <a16:creationId xmlns:a16="http://schemas.microsoft.com/office/drawing/2014/main" id="{104D80E7-590A-6F45-BD68-8611B65301C7}"/>
              </a:ext>
            </a:extLst>
          </p:cNvPr>
          <p:cNvGrpSpPr/>
          <p:nvPr userDrawn="1"/>
        </p:nvGrpSpPr>
        <p:grpSpPr>
          <a:xfrm>
            <a:off x="1811339" y="2381327"/>
            <a:ext cx="8569325" cy="3224119"/>
            <a:chOff x="0" y="359738"/>
            <a:chExt cx="10490200" cy="5139089"/>
          </a:xfrm>
        </p:grpSpPr>
        <p:grpSp>
          <p:nvGrpSpPr>
            <p:cNvPr id="6" name="Group 3530">
              <a:extLst>
                <a:ext uri="{FF2B5EF4-FFF2-40B4-BE49-F238E27FC236}">
                  <a16:creationId xmlns:a16="http://schemas.microsoft.com/office/drawing/2014/main" id="{0F489A34-EB0D-9844-8E5C-68A73CD91E77}"/>
                </a:ext>
              </a:extLst>
            </p:cNvPr>
            <p:cNvGrpSpPr/>
            <p:nvPr/>
          </p:nvGrpSpPr>
          <p:grpSpPr>
            <a:xfrm>
              <a:off x="463551" y="803442"/>
              <a:ext cx="5797974" cy="4695385"/>
              <a:chOff x="545" y="358575"/>
              <a:chExt cx="5797973" cy="4695384"/>
            </a:xfrm>
          </p:grpSpPr>
          <p:sp>
            <p:nvSpPr>
              <p:cNvPr id="15" name="Shape 3525">
                <a:extLst>
                  <a:ext uri="{FF2B5EF4-FFF2-40B4-BE49-F238E27FC236}">
                    <a16:creationId xmlns:a16="http://schemas.microsoft.com/office/drawing/2014/main" id="{A153CEA7-30AE-F849-A6F4-864E0256893E}"/>
                  </a:ext>
                </a:extLst>
              </p:cNvPr>
              <p:cNvSpPr/>
              <p:nvPr/>
            </p:nvSpPr>
            <p:spPr>
              <a:xfrm flipV="1">
                <a:off x="545" y="358575"/>
                <a:ext cx="0" cy="241032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6" name="Shape 3526">
                <a:extLst>
                  <a:ext uri="{FF2B5EF4-FFF2-40B4-BE49-F238E27FC236}">
                    <a16:creationId xmlns:a16="http://schemas.microsoft.com/office/drawing/2014/main" id="{60C53EF1-C062-D545-8D50-5E5A151EAEF2}"/>
                  </a:ext>
                </a:extLst>
              </p:cNvPr>
              <p:cNvSpPr/>
              <p:nvPr/>
            </p:nvSpPr>
            <p:spPr>
              <a:xfrm flipV="1">
                <a:off x="755773" y="1567594"/>
                <a:ext cx="0" cy="1201303"/>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7" name="Shape 3527">
                <a:extLst>
                  <a:ext uri="{FF2B5EF4-FFF2-40B4-BE49-F238E27FC236}">
                    <a16:creationId xmlns:a16="http://schemas.microsoft.com/office/drawing/2014/main" id="{13DFF85B-1393-F24D-B481-3D1EF145FDA3}"/>
                  </a:ext>
                </a:extLst>
              </p:cNvPr>
              <p:cNvSpPr/>
              <p:nvPr/>
            </p:nvSpPr>
            <p:spPr>
              <a:xfrm flipV="1">
                <a:off x="5798518" y="721344"/>
                <a:ext cx="0" cy="204755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8" name="Shape 3528">
                <a:extLst>
                  <a:ext uri="{FF2B5EF4-FFF2-40B4-BE49-F238E27FC236}">
                    <a16:creationId xmlns:a16="http://schemas.microsoft.com/office/drawing/2014/main" id="{DC0087D8-03A9-6944-85A2-0EFC81E8E914}"/>
                  </a:ext>
                </a:extLst>
              </p:cNvPr>
              <p:cNvSpPr/>
              <p:nvPr/>
            </p:nvSpPr>
            <p:spPr>
              <a:xfrm>
                <a:off x="1608725" y="3274911"/>
                <a:ext cx="0" cy="1779048"/>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9" name="Shape 3529">
                <a:extLst>
                  <a:ext uri="{FF2B5EF4-FFF2-40B4-BE49-F238E27FC236}">
                    <a16:creationId xmlns:a16="http://schemas.microsoft.com/office/drawing/2014/main" id="{DECA1AED-351A-F54C-8939-BE1935F59845}"/>
                  </a:ext>
                </a:extLst>
              </p:cNvPr>
              <p:cNvSpPr/>
              <p:nvPr/>
            </p:nvSpPr>
            <p:spPr>
              <a:xfrm>
                <a:off x="4459938" y="3274911"/>
                <a:ext cx="0" cy="909640"/>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grpSp>
        <p:grpSp>
          <p:nvGrpSpPr>
            <p:cNvPr id="7" name="Group 3537">
              <a:extLst>
                <a:ext uri="{FF2B5EF4-FFF2-40B4-BE49-F238E27FC236}">
                  <a16:creationId xmlns:a16="http://schemas.microsoft.com/office/drawing/2014/main" id="{A90B8DDB-C27F-1A4D-B381-D7862AAE7931}"/>
                </a:ext>
              </a:extLst>
            </p:cNvPr>
            <p:cNvGrpSpPr/>
            <p:nvPr/>
          </p:nvGrpSpPr>
          <p:grpSpPr>
            <a:xfrm>
              <a:off x="0" y="3216502"/>
              <a:ext cx="10490200" cy="508001"/>
              <a:chOff x="0" y="0"/>
              <a:chExt cx="10490200" cy="508000"/>
            </a:xfrm>
          </p:grpSpPr>
          <p:sp>
            <p:nvSpPr>
              <p:cNvPr id="9" name="Shape 3531">
                <a:extLst>
                  <a:ext uri="{FF2B5EF4-FFF2-40B4-BE49-F238E27FC236}">
                    <a16:creationId xmlns:a16="http://schemas.microsoft.com/office/drawing/2014/main" id="{11C1F5E3-318A-7F41-9327-18EA7D1F2420}"/>
                  </a:ext>
                </a:extLst>
              </p:cNvPr>
              <p:cNvSpPr/>
              <p:nvPr/>
            </p:nvSpPr>
            <p:spPr>
              <a:xfrm>
                <a:off x="1793240" y="0"/>
                <a:ext cx="1524001" cy="508000"/>
              </a:xfrm>
              <a:prstGeom prst="rect">
                <a:avLst/>
              </a:prstGeom>
              <a:solidFill>
                <a:srgbClr val="51A1D2">
                  <a:alpha val="8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February</a:t>
                </a:r>
                <a:endParaRPr lang="de-DE" sz="1400" cap="none">
                  <a:latin typeface="Calibri" panose="020F0502020204030204" pitchFamily="34" charset="0"/>
                  <a:cs typeface="Calibri" panose="020F0502020204030204" pitchFamily="34" charset="0"/>
                </a:endParaRPr>
              </a:p>
            </p:txBody>
          </p:sp>
          <p:sp>
            <p:nvSpPr>
              <p:cNvPr id="10" name="Shape 3532">
                <a:extLst>
                  <a:ext uri="{FF2B5EF4-FFF2-40B4-BE49-F238E27FC236}">
                    <a16:creationId xmlns:a16="http://schemas.microsoft.com/office/drawing/2014/main" id="{0CAAF65E-76F6-2A43-B9EB-D5012C50B795}"/>
                  </a:ext>
                </a:extLst>
              </p:cNvPr>
              <p:cNvSpPr/>
              <p:nvPr/>
            </p:nvSpPr>
            <p:spPr>
              <a:xfrm>
                <a:off x="3586479" y="0"/>
                <a:ext cx="1524001" cy="508000"/>
              </a:xfrm>
              <a:prstGeom prst="rect">
                <a:avLst/>
              </a:prstGeom>
              <a:solidFill>
                <a:schemeClr val="accent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March</a:t>
                </a:r>
                <a:endParaRPr sz="1400">
                  <a:latin typeface="Calibri" panose="020F0502020204030204" pitchFamily="34" charset="0"/>
                  <a:cs typeface="Calibri" panose="020F0502020204030204" pitchFamily="34" charset="0"/>
                </a:endParaRPr>
              </a:p>
            </p:txBody>
          </p:sp>
          <p:sp>
            <p:nvSpPr>
              <p:cNvPr id="11" name="Shape 3533">
                <a:extLst>
                  <a:ext uri="{FF2B5EF4-FFF2-40B4-BE49-F238E27FC236}">
                    <a16:creationId xmlns:a16="http://schemas.microsoft.com/office/drawing/2014/main" id="{07E0612B-2EE4-D94B-B9D5-7C3647E11828}"/>
                  </a:ext>
                </a:extLst>
              </p:cNvPr>
              <p:cNvSpPr/>
              <p:nvPr/>
            </p:nvSpPr>
            <p:spPr>
              <a:xfrm>
                <a:off x="5379719" y="0"/>
                <a:ext cx="1524001" cy="508000"/>
              </a:xfrm>
              <a:prstGeom prst="rect">
                <a:avLst/>
              </a:prstGeom>
              <a:solidFill>
                <a:schemeClr val="accent3"/>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April</a:t>
                </a:r>
              </a:p>
            </p:txBody>
          </p:sp>
          <p:sp>
            <p:nvSpPr>
              <p:cNvPr id="12" name="Shape 3534">
                <a:extLst>
                  <a:ext uri="{FF2B5EF4-FFF2-40B4-BE49-F238E27FC236}">
                    <a16:creationId xmlns:a16="http://schemas.microsoft.com/office/drawing/2014/main" id="{A49F006A-263E-B749-84F7-45EC0200E53B}"/>
                  </a:ext>
                </a:extLst>
              </p:cNvPr>
              <p:cNvSpPr/>
              <p:nvPr/>
            </p:nvSpPr>
            <p:spPr>
              <a:xfrm>
                <a:off x="7172959" y="0"/>
                <a:ext cx="1524001" cy="508000"/>
              </a:xfrm>
              <a:prstGeom prst="rect">
                <a:avLst/>
              </a:prstGeom>
              <a:solidFill>
                <a:srgbClr val="313131">
                  <a:alpha val="8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May</a:t>
                </a:r>
              </a:p>
            </p:txBody>
          </p:sp>
          <p:sp>
            <p:nvSpPr>
              <p:cNvPr id="13" name="Shape 3535">
                <a:extLst>
                  <a:ext uri="{FF2B5EF4-FFF2-40B4-BE49-F238E27FC236}">
                    <a16:creationId xmlns:a16="http://schemas.microsoft.com/office/drawing/2014/main" id="{F74572F9-391D-914E-9B18-1442CC5747BA}"/>
                  </a:ext>
                </a:extLst>
              </p:cNvPr>
              <p:cNvSpPr/>
              <p:nvPr/>
            </p:nvSpPr>
            <p:spPr>
              <a:xfrm>
                <a:off x="8966200" y="0"/>
                <a:ext cx="1524000" cy="508000"/>
              </a:xfrm>
              <a:prstGeom prst="rect">
                <a:avLst/>
              </a:prstGeom>
              <a:solidFill>
                <a:srgbClr val="313131">
                  <a:alpha val="60000"/>
                </a:srgbClr>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June</a:t>
                </a:r>
              </a:p>
            </p:txBody>
          </p:sp>
          <p:sp>
            <p:nvSpPr>
              <p:cNvPr id="14" name="Shape 3536">
                <a:extLst>
                  <a:ext uri="{FF2B5EF4-FFF2-40B4-BE49-F238E27FC236}">
                    <a16:creationId xmlns:a16="http://schemas.microsoft.com/office/drawing/2014/main" id="{9E60BD2D-E973-D848-94DA-2522289CF023}"/>
                  </a:ext>
                </a:extLst>
              </p:cNvPr>
              <p:cNvSpPr/>
              <p:nvPr/>
            </p:nvSpPr>
            <p:spPr>
              <a:xfrm>
                <a:off x="0" y="0"/>
                <a:ext cx="1524000" cy="508000"/>
              </a:xfrm>
              <a:prstGeom prst="rect">
                <a:avLst/>
              </a:prstGeom>
              <a:solidFill>
                <a:srgbClr val="015092"/>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January</a:t>
                </a:r>
                <a:endParaRPr sz="1400">
                  <a:latin typeface="Calibri" panose="020F0502020204030204" pitchFamily="34" charset="0"/>
                  <a:cs typeface="Calibri" panose="020F0502020204030204" pitchFamily="34" charset="0"/>
                </a:endParaRPr>
              </a:p>
            </p:txBody>
          </p:sp>
        </p:grpSp>
        <p:sp>
          <p:nvSpPr>
            <p:cNvPr id="8" name="Shape 3538">
              <a:extLst>
                <a:ext uri="{FF2B5EF4-FFF2-40B4-BE49-F238E27FC236}">
                  <a16:creationId xmlns:a16="http://schemas.microsoft.com/office/drawing/2014/main" id="{A6354215-87B2-714D-B863-6578DB1C0933}"/>
                </a:ext>
              </a:extLst>
            </p:cNvPr>
            <p:cNvSpPr/>
            <p:nvPr/>
          </p:nvSpPr>
          <p:spPr>
            <a:xfrm>
              <a:off x="608959" y="359738"/>
              <a:ext cx="493135" cy="88826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grpSp>
      <p:sp>
        <p:nvSpPr>
          <p:cNvPr id="20" name="Shape 3538">
            <a:extLst>
              <a:ext uri="{FF2B5EF4-FFF2-40B4-BE49-F238E27FC236}">
                <a16:creationId xmlns:a16="http://schemas.microsoft.com/office/drawing/2014/main" id="{35FD298D-674A-CC48-8F61-37BFAA2B6DB3}"/>
              </a:ext>
            </a:extLst>
          </p:cNvPr>
          <p:cNvSpPr/>
          <p:nvPr userDrawn="1"/>
        </p:nvSpPr>
        <p:spPr>
          <a:xfrm>
            <a:off x="2920857" y="3136102"/>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24</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7B384765-BFC7-8A40-914E-EB681AEE534B}"/>
              </a:ext>
            </a:extLst>
          </p:cNvPr>
          <p:cNvSpPr/>
          <p:nvPr userDrawn="1"/>
        </p:nvSpPr>
        <p:spPr>
          <a:xfrm>
            <a:off x="7061317" y="260667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AE2700E5-E78F-094F-96E0-403DD94E3ECA}"/>
              </a:ext>
            </a:extLst>
          </p:cNvPr>
          <p:cNvSpPr/>
          <p:nvPr userDrawn="1"/>
        </p:nvSpPr>
        <p:spPr>
          <a:xfrm>
            <a:off x="3640937" y="5319539"/>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09</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D2168131-C3E9-2642-AC6A-FD9DF04C35DF}"/>
              </a:ext>
            </a:extLst>
          </p:cNvPr>
          <p:cNvSpPr/>
          <p:nvPr userDrawn="1"/>
        </p:nvSpPr>
        <p:spPr>
          <a:xfrm>
            <a:off x="5945193" y="4771926"/>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30</a:t>
            </a:r>
            <a:endParaRPr sz="2400">
              <a:solidFill>
                <a:srgbClr val="015092"/>
              </a:solidFill>
              <a:latin typeface="Calibri" panose="020F0502020204030204" pitchFamily="34" charset="0"/>
              <a:cs typeface="Calibri" panose="020F0502020204030204" pitchFamily="34" charset="0"/>
            </a:endParaRPr>
          </a:p>
        </p:txBody>
      </p:sp>
      <p:sp>
        <p:nvSpPr>
          <p:cNvPr id="24" name="Shape 3539">
            <a:extLst>
              <a:ext uri="{FF2B5EF4-FFF2-40B4-BE49-F238E27FC236}">
                <a16:creationId xmlns:a16="http://schemas.microsoft.com/office/drawing/2014/main" id="{9070C1F2-9150-574A-80C7-16A9A88CD69A}"/>
              </a:ext>
            </a:extLst>
          </p:cNvPr>
          <p:cNvSpPr/>
          <p:nvPr userDrawn="1"/>
        </p:nvSpPr>
        <p:spPr>
          <a:xfrm>
            <a:off x="2748663" y="2380866"/>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Shape 3539">
            <a:extLst>
              <a:ext uri="{FF2B5EF4-FFF2-40B4-BE49-F238E27FC236}">
                <a16:creationId xmlns:a16="http://schemas.microsoft.com/office/drawing/2014/main" id="{F165BDCC-DA70-EC46-9626-3AB83AF24553}"/>
              </a:ext>
            </a:extLst>
          </p:cNvPr>
          <p:cNvSpPr/>
          <p:nvPr userDrawn="1"/>
        </p:nvSpPr>
        <p:spPr>
          <a:xfrm>
            <a:off x="7484962" y="2622989"/>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6" name="Shape 3539">
            <a:extLst>
              <a:ext uri="{FF2B5EF4-FFF2-40B4-BE49-F238E27FC236}">
                <a16:creationId xmlns:a16="http://schemas.microsoft.com/office/drawing/2014/main" id="{79E6AE81-3957-014F-ADD0-951A098602AC}"/>
              </a:ext>
            </a:extLst>
          </p:cNvPr>
          <p:cNvSpPr/>
          <p:nvPr userDrawn="1"/>
        </p:nvSpPr>
        <p:spPr>
          <a:xfrm>
            <a:off x="3374198" y="3154499"/>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CDDE768-FC4E-754B-8160-BC3805C4D230}"/>
              </a:ext>
            </a:extLst>
          </p:cNvPr>
          <p:cNvSpPr/>
          <p:nvPr userDrawn="1"/>
        </p:nvSpPr>
        <p:spPr>
          <a:xfrm>
            <a:off x="4061660" y="5339645"/>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FCEA35DC-17D6-1745-9FC7-F6342C85336C}"/>
              </a:ext>
            </a:extLst>
          </p:cNvPr>
          <p:cNvSpPr/>
          <p:nvPr userDrawn="1"/>
        </p:nvSpPr>
        <p:spPr>
          <a:xfrm>
            <a:off x="6359164" y="478191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316113225"/>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here to edit Headline 1</a:t>
            </a:r>
          </a:p>
        </p:txBody>
      </p:sp>
      <p:grpSp>
        <p:nvGrpSpPr>
          <p:cNvPr id="3" name="Group 3911" title="Jahres Zeitleiste Platzhalter">
            <a:extLst>
              <a:ext uri="{FF2B5EF4-FFF2-40B4-BE49-F238E27FC236}">
                <a16:creationId xmlns:a16="http://schemas.microsoft.com/office/drawing/2014/main" id="{C9AF7415-8D2A-C940-B919-D2896ED2CC76}"/>
              </a:ext>
            </a:extLst>
          </p:cNvPr>
          <p:cNvGrpSpPr/>
          <p:nvPr userDrawn="1"/>
        </p:nvGrpSpPr>
        <p:grpSpPr>
          <a:xfrm>
            <a:off x="1811524" y="2655243"/>
            <a:ext cx="7397880" cy="2749280"/>
            <a:chOff x="93735" y="581934"/>
            <a:chExt cx="10577686" cy="3930994"/>
          </a:xfrm>
        </p:grpSpPr>
        <p:grpSp>
          <p:nvGrpSpPr>
            <p:cNvPr id="4" name="Group 3892">
              <a:extLst>
                <a:ext uri="{FF2B5EF4-FFF2-40B4-BE49-F238E27FC236}">
                  <a16:creationId xmlns:a16="http://schemas.microsoft.com/office/drawing/2014/main" id="{BF9A743B-F676-5541-B47D-C0037A53680B}"/>
                </a:ext>
              </a:extLst>
            </p:cNvPr>
            <p:cNvGrpSpPr/>
            <p:nvPr/>
          </p:nvGrpSpPr>
          <p:grpSpPr>
            <a:xfrm>
              <a:off x="636627" y="581934"/>
              <a:ext cx="10034794" cy="3930994"/>
              <a:chOff x="6131" y="477113"/>
              <a:chExt cx="10034793" cy="3930992"/>
            </a:xfrm>
          </p:grpSpPr>
          <p:sp>
            <p:nvSpPr>
              <p:cNvPr id="7" name="Shape 3882">
                <a:extLst>
                  <a:ext uri="{FF2B5EF4-FFF2-40B4-BE49-F238E27FC236}">
                    <a16:creationId xmlns:a16="http://schemas.microsoft.com/office/drawing/2014/main" id="{FB374AB2-ACB5-F24F-8D5D-4E70071227EE}"/>
                  </a:ext>
                </a:extLst>
              </p:cNvPr>
              <p:cNvSpPr/>
              <p:nvPr/>
            </p:nvSpPr>
            <p:spPr>
              <a:xfrm flipV="1">
                <a:off x="4975193" y="477113"/>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8" name="Shape 3883">
                <a:extLst>
                  <a:ext uri="{FF2B5EF4-FFF2-40B4-BE49-F238E27FC236}">
                    <a16:creationId xmlns:a16="http://schemas.microsoft.com/office/drawing/2014/main" id="{EA1CE728-B269-1C4E-9B54-82A102A50404}"/>
                  </a:ext>
                </a:extLst>
              </p:cNvPr>
              <p:cNvSpPr/>
              <p:nvPr/>
            </p:nvSpPr>
            <p:spPr>
              <a:xfrm flipV="1">
                <a:off x="6131" y="477113"/>
                <a:ext cx="1" cy="1940560"/>
              </a:xfrm>
              <a:prstGeom prst="line">
                <a:avLst/>
              </a:prstGeom>
              <a:solidFill>
                <a:srgbClr val="015092"/>
              </a:solidFill>
              <a:ln w="63500" cap="flat">
                <a:solidFill>
                  <a:srgbClr val="01509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9" name="Shape 3884">
                <a:extLst>
                  <a:ext uri="{FF2B5EF4-FFF2-40B4-BE49-F238E27FC236}">
                    <a16:creationId xmlns:a16="http://schemas.microsoft.com/office/drawing/2014/main" id="{7F9696C5-6EFA-3F44-ACCC-A640A163B09E}"/>
                  </a:ext>
                </a:extLst>
              </p:cNvPr>
              <p:cNvSpPr/>
              <p:nvPr/>
            </p:nvSpPr>
            <p:spPr>
              <a:xfrm>
                <a:off x="38737" y="2461556"/>
                <a:ext cx="9911442" cy="0"/>
              </a:xfrm>
              <a:prstGeom prst="line">
                <a:avLst/>
              </a:prstGeom>
              <a:noFill/>
              <a:ln w="63500" cap="flat">
                <a:solidFill>
                  <a:srgbClr val="313131">
                    <a:alpha val="8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0" name="Shape 3886">
                <a:extLst>
                  <a:ext uri="{FF2B5EF4-FFF2-40B4-BE49-F238E27FC236}">
                    <a16:creationId xmlns:a16="http://schemas.microsoft.com/office/drawing/2014/main" id="{9F291BB0-5EAA-9348-8F11-398FB22080F8}"/>
                  </a:ext>
                </a:extLst>
              </p:cNvPr>
              <p:cNvSpPr/>
              <p:nvPr/>
            </p:nvSpPr>
            <p:spPr>
              <a:xfrm>
                <a:off x="9850422" y="2364572"/>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1" name="Shape 3887">
                <a:extLst>
                  <a:ext uri="{FF2B5EF4-FFF2-40B4-BE49-F238E27FC236}">
                    <a16:creationId xmlns:a16="http://schemas.microsoft.com/office/drawing/2014/main" id="{BCE477E8-F7BD-0F42-9589-05CBDFAAB18A}"/>
                  </a:ext>
                </a:extLst>
              </p:cNvPr>
              <p:cNvSpPr/>
              <p:nvPr/>
            </p:nvSpPr>
            <p:spPr>
              <a:xfrm>
                <a:off x="2411544" y="2368317"/>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2" name="Shape 3888">
                <a:extLst>
                  <a:ext uri="{FF2B5EF4-FFF2-40B4-BE49-F238E27FC236}">
                    <a16:creationId xmlns:a16="http://schemas.microsoft.com/office/drawing/2014/main" id="{7429753A-3C9E-B84B-BE29-D4FB586DA37E}"/>
                  </a:ext>
                </a:extLst>
              </p:cNvPr>
              <p:cNvSpPr/>
              <p:nvPr/>
            </p:nvSpPr>
            <p:spPr>
              <a:xfrm>
                <a:off x="4883584" y="2368318"/>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3" name="Shape 3889">
                <a:extLst>
                  <a:ext uri="{FF2B5EF4-FFF2-40B4-BE49-F238E27FC236}">
                    <a16:creationId xmlns:a16="http://schemas.microsoft.com/office/drawing/2014/main" id="{01F5BD46-1837-2445-81BC-19FA29B81F17}"/>
                  </a:ext>
                </a:extLst>
              </p:cNvPr>
              <p:cNvSpPr/>
              <p:nvPr/>
            </p:nvSpPr>
            <p:spPr>
              <a:xfrm>
                <a:off x="7368877" y="2368318"/>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4" name="Shape 3890">
                <a:extLst>
                  <a:ext uri="{FF2B5EF4-FFF2-40B4-BE49-F238E27FC236}">
                    <a16:creationId xmlns:a16="http://schemas.microsoft.com/office/drawing/2014/main" id="{38B19469-B9A6-8940-8470-7A36199769F8}"/>
                  </a:ext>
                </a:extLst>
              </p:cNvPr>
              <p:cNvSpPr/>
              <p:nvPr/>
            </p:nvSpPr>
            <p:spPr>
              <a:xfrm flipV="1">
                <a:off x="7451364" y="2463799"/>
                <a:ext cx="1" cy="1940560"/>
              </a:xfrm>
              <a:prstGeom prst="line">
                <a:avLst/>
              </a:prstGeom>
              <a:noFill/>
              <a:ln w="63500" cap="flat">
                <a:solidFill>
                  <a:srgbClr val="313131">
                    <a:alpha val="6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5" name="Shape 3891">
                <a:extLst>
                  <a:ext uri="{FF2B5EF4-FFF2-40B4-BE49-F238E27FC236}">
                    <a16:creationId xmlns:a16="http://schemas.microsoft.com/office/drawing/2014/main" id="{117DD6A9-A883-E544-9621-C8501B30B3B4}"/>
                  </a:ext>
                </a:extLst>
              </p:cNvPr>
              <p:cNvSpPr/>
              <p:nvPr/>
            </p:nvSpPr>
            <p:spPr>
              <a:xfrm flipV="1">
                <a:off x="2498616" y="2467545"/>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grpSp>
        <p:sp>
          <p:nvSpPr>
            <p:cNvPr id="6" name="Shape 3904">
              <a:extLst>
                <a:ext uri="{FF2B5EF4-FFF2-40B4-BE49-F238E27FC236}">
                  <a16:creationId xmlns:a16="http://schemas.microsoft.com/office/drawing/2014/main" id="{97E1DA5A-D2AC-CD4A-94FA-4070AD6EB5B4}"/>
                </a:ext>
              </a:extLst>
            </p:cNvPr>
            <p:cNvSpPr/>
            <p:nvPr/>
          </p:nvSpPr>
          <p:spPr>
            <a:xfrm>
              <a:off x="93735" y="1997149"/>
              <a:ext cx="1116503" cy="1116503"/>
            </a:xfrm>
            <a:prstGeom prst="ellipse">
              <a:avLst/>
            </a:prstGeom>
            <a:solidFill>
              <a:srgbClr val="015092"/>
            </a:solidFill>
            <a:ln w="12700" cap="flat">
              <a:solidFill>
                <a:srgbClr val="015092"/>
              </a:solid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a:r>
                <a:rPr sz="1400" b="1">
                  <a:latin typeface="Calibri" panose="020F0502020204030204" pitchFamily="34" charset="0"/>
                  <a:cs typeface="Calibri" panose="020F0502020204030204" pitchFamily="34" charset="0"/>
                </a:rPr>
                <a:t>Start</a:t>
              </a:r>
            </a:p>
          </p:txBody>
        </p:sp>
      </p:grpSp>
      <p:sp>
        <p:nvSpPr>
          <p:cNvPr id="16" name="Shape 3899">
            <a:extLst>
              <a:ext uri="{FF2B5EF4-FFF2-40B4-BE49-F238E27FC236}">
                <a16:creationId xmlns:a16="http://schemas.microsoft.com/office/drawing/2014/main" id="{1C04B757-37FD-8344-9AF0-04B08289508A}"/>
              </a:ext>
            </a:extLst>
          </p:cNvPr>
          <p:cNvSpPr/>
          <p:nvPr userDrawn="1"/>
        </p:nvSpPr>
        <p:spPr>
          <a:xfrm>
            <a:off x="5500456" y="4177891"/>
            <a:ext cx="555807"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19</a:t>
            </a:r>
            <a:endParaRPr sz="1400" b="1">
              <a:solidFill>
                <a:srgbClr val="313131"/>
              </a:solidFill>
              <a:latin typeface="Calibri" panose="020F0502020204030204" pitchFamily="34" charset="0"/>
              <a:cs typeface="Calibri" panose="020F0502020204030204" pitchFamily="34" charset="0"/>
            </a:endParaRPr>
          </a:p>
        </p:txBody>
      </p:sp>
      <p:sp>
        <p:nvSpPr>
          <p:cNvPr id="17" name="Shape 3899">
            <a:extLst>
              <a:ext uri="{FF2B5EF4-FFF2-40B4-BE49-F238E27FC236}">
                <a16:creationId xmlns:a16="http://schemas.microsoft.com/office/drawing/2014/main" id="{68276EE8-CA57-2346-9CCF-A025AFF6855B}"/>
              </a:ext>
            </a:extLst>
          </p:cNvPr>
          <p:cNvSpPr/>
          <p:nvPr userDrawn="1"/>
        </p:nvSpPr>
        <p:spPr>
          <a:xfrm>
            <a:off x="8958826" y="4177891"/>
            <a:ext cx="488973"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21</a:t>
            </a:r>
            <a:endParaRPr sz="1400" b="1">
              <a:solidFill>
                <a:srgbClr val="313131"/>
              </a:solidFill>
              <a:latin typeface="Calibri" panose="020F0502020204030204" pitchFamily="34" charset="0"/>
              <a:cs typeface="Calibri" panose="020F0502020204030204" pitchFamily="34" charset="0"/>
            </a:endParaRPr>
          </a:p>
        </p:txBody>
      </p:sp>
      <p:sp>
        <p:nvSpPr>
          <p:cNvPr id="18" name="Shape 3899">
            <a:extLst>
              <a:ext uri="{FF2B5EF4-FFF2-40B4-BE49-F238E27FC236}">
                <a16:creationId xmlns:a16="http://schemas.microsoft.com/office/drawing/2014/main" id="{23DE72D4-878E-2144-A9D3-A42389C2E721}"/>
              </a:ext>
            </a:extLst>
          </p:cNvPr>
          <p:cNvSpPr/>
          <p:nvPr userDrawn="1"/>
        </p:nvSpPr>
        <p:spPr>
          <a:xfrm>
            <a:off x="3746385" y="3735364"/>
            <a:ext cx="549411"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18</a:t>
            </a:r>
            <a:endParaRPr sz="1400" b="1">
              <a:solidFill>
                <a:srgbClr val="313131"/>
              </a:solidFill>
              <a:latin typeface="Calibri" panose="020F0502020204030204" pitchFamily="34" charset="0"/>
              <a:cs typeface="Calibri" panose="020F0502020204030204" pitchFamily="34" charset="0"/>
            </a:endParaRPr>
          </a:p>
        </p:txBody>
      </p:sp>
      <p:sp>
        <p:nvSpPr>
          <p:cNvPr id="19" name="Shape 3899">
            <a:extLst>
              <a:ext uri="{FF2B5EF4-FFF2-40B4-BE49-F238E27FC236}">
                <a16:creationId xmlns:a16="http://schemas.microsoft.com/office/drawing/2014/main" id="{6FE0A369-2E74-4C41-9332-CEA1A3F8CAA5}"/>
              </a:ext>
            </a:extLst>
          </p:cNvPr>
          <p:cNvSpPr/>
          <p:nvPr userDrawn="1"/>
        </p:nvSpPr>
        <p:spPr>
          <a:xfrm>
            <a:off x="7204755" y="3735364"/>
            <a:ext cx="566327" cy="2055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en-US" sz="1400" b="1">
                <a:solidFill>
                  <a:srgbClr val="313131"/>
                </a:solidFill>
                <a:latin typeface="Calibri" panose="020F0502020204030204" pitchFamily="34" charset="0"/>
                <a:cs typeface="Calibri" panose="020F0502020204030204" pitchFamily="34" charset="0"/>
              </a:rPr>
              <a:t>20</a:t>
            </a:r>
            <a:endParaRPr sz="1400" b="1">
              <a:solidFill>
                <a:srgbClr val="313131"/>
              </a:solidFill>
              <a:latin typeface="Calibri" panose="020F0502020204030204" pitchFamily="34" charset="0"/>
              <a:cs typeface="Calibri" panose="020F0502020204030204" pitchFamily="34" charset="0"/>
            </a:endParaRPr>
          </a:p>
        </p:txBody>
      </p:sp>
      <p:sp>
        <p:nvSpPr>
          <p:cNvPr id="20" name="Shape 3538">
            <a:extLst>
              <a:ext uri="{FF2B5EF4-FFF2-40B4-BE49-F238E27FC236}">
                <a16:creationId xmlns:a16="http://schemas.microsoft.com/office/drawing/2014/main" id="{6218F089-DA01-8A49-B7EB-18202B0E694E}"/>
              </a:ext>
            </a:extLst>
          </p:cNvPr>
          <p:cNvSpPr/>
          <p:nvPr userDrawn="1"/>
        </p:nvSpPr>
        <p:spPr>
          <a:xfrm>
            <a:off x="5819509" y="2475684"/>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11</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3ACB3470-0EB9-4B42-869A-F6D9D2389C11}"/>
              </a:ext>
            </a:extLst>
          </p:cNvPr>
          <p:cNvSpPr/>
          <p:nvPr userDrawn="1"/>
        </p:nvSpPr>
        <p:spPr>
          <a:xfrm>
            <a:off x="4055313" y="510351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a:t>
            </a:r>
            <a:r>
              <a:rPr lang="de-DE" sz="2400">
                <a:solidFill>
                  <a:srgbClr val="015092"/>
                </a:solidFill>
                <a:latin typeface="Calibri" panose="020F0502020204030204" pitchFamily="34" charset="0"/>
                <a:cs typeface="Calibri" panose="020F0502020204030204" pitchFamily="34" charset="0"/>
              </a:rPr>
              <a:t>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BD2E93CF-7EB0-1D44-8FE8-B42CB15F1E38}"/>
              </a:ext>
            </a:extLst>
          </p:cNvPr>
          <p:cNvSpPr/>
          <p:nvPr userDrawn="1"/>
        </p:nvSpPr>
        <p:spPr>
          <a:xfrm>
            <a:off x="7547701" y="5103515"/>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12</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1CA058CB-FB2E-7B41-9FC5-4261D2748707}"/>
              </a:ext>
            </a:extLst>
          </p:cNvPr>
          <p:cNvSpPr/>
          <p:nvPr userDrawn="1"/>
        </p:nvSpPr>
        <p:spPr>
          <a:xfrm>
            <a:off x="2308791" y="2475684"/>
            <a:ext cx="402837" cy="55727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sp>
        <p:nvSpPr>
          <p:cNvPr id="24" name="Shape 3539">
            <a:extLst>
              <a:ext uri="{FF2B5EF4-FFF2-40B4-BE49-F238E27FC236}">
                <a16:creationId xmlns:a16="http://schemas.microsoft.com/office/drawing/2014/main" id="{9FFAAAAB-BD81-254B-BB85-D3B92CADBECE}"/>
              </a:ext>
            </a:extLst>
          </p:cNvPr>
          <p:cNvSpPr/>
          <p:nvPr userDrawn="1"/>
        </p:nvSpPr>
        <p:spPr>
          <a:xfrm>
            <a:off x="2727791" y="2465838"/>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Inhaltsplatzhalter 1">
            <a:extLst>
              <a:ext uri="{FF2B5EF4-FFF2-40B4-BE49-F238E27FC236}">
                <a16:creationId xmlns:a16="http://schemas.microsoft.com/office/drawing/2014/main" id="{A948F616-4F52-274D-9802-62F7B100D2E0}"/>
              </a:ext>
            </a:extLst>
          </p:cNvPr>
          <p:cNvSpPr>
            <a:spLocks noGrp="1"/>
          </p:cNvSpPr>
          <p:nvPr>
            <p:ph idx="1"/>
          </p:nvPr>
        </p:nvSpPr>
        <p:spPr>
          <a:xfrm>
            <a:off x="383051" y="801295"/>
            <a:ext cx="11617325" cy="698184"/>
          </a:xfrm>
        </p:spPr>
        <p:txBody>
          <a:bodyPr>
            <a:normAutofit/>
          </a:bodyPr>
          <a:lstStyle/>
          <a:p>
            <a:r>
              <a:rPr lang="de-DE" b="1">
                <a:solidFill>
                  <a:srgbClr val="0F218B"/>
                </a:solidFill>
              </a:rPr>
              <a:t>Headline 3 – Edit </a:t>
            </a:r>
            <a:r>
              <a:rPr lang="de-DE" b="1" err="1">
                <a:solidFill>
                  <a:srgbClr val="0F218B"/>
                </a:solidFill>
              </a:rPr>
              <a:t>text</a:t>
            </a:r>
            <a:r>
              <a:rPr lang="de-DE" b="1">
                <a:solidFill>
                  <a:srgbClr val="0F218B"/>
                </a:solidFill>
              </a:rPr>
              <a:t> </a:t>
            </a:r>
            <a:r>
              <a:rPr lang="de-DE" b="1" err="1">
                <a:solidFill>
                  <a:srgbClr val="0F218B"/>
                </a:solidFill>
              </a:rPr>
              <a:t>here</a:t>
            </a:r>
            <a:r>
              <a:rPr lang="de-DE" b="1">
                <a:solidFill>
                  <a:srgbClr val="0F218B"/>
                </a:solidFill>
              </a:rPr>
              <a:t>.</a:t>
            </a:r>
            <a:endParaRPr lang="de-DE" b="1" i="1">
              <a:solidFill>
                <a:srgbClr val="0F218B"/>
              </a:solidFill>
            </a:endParaRPr>
          </a:p>
        </p:txBody>
      </p:sp>
      <p:sp>
        <p:nvSpPr>
          <p:cNvPr id="26" name="Shape 3539">
            <a:extLst>
              <a:ext uri="{FF2B5EF4-FFF2-40B4-BE49-F238E27FC236}">
                <a16:creationId xmlns:a16="http://schemas.microsoft.com/office/drawing/2014/main" id="{32B242B5-D413-7245-BEA1-FE249884F79E}"/>
              </a:ext>
            </a:extLst>
          </p:cNvPr>
          <p:cNvSpPr/>
          <p:nvPr userDrawn="1"/>
        </p:nvSpPr>
        <p:spPr>
          <a:xfrm>
            <a:off x="6188917" y="244375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4E594EA-C5DC-8D44-884B-A44AA0741311}"/>
              </a:ext>
            </a:extLst>
          </p:cNvPr>
          <p:cNvSpPr/>
          <p:nvPr userDrawn="1"/>
        </p:nvSpPr>
        <p:spPr>
          <a:xfrm>
            <a:off x="4501613" y="5134372"/>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6F33F5F3-AC6F-7047-9582-A2C841E188AD}"/>
              </a:ext>
            </a:extLst>
          </p:cNvPr>
          <p:cNvSpPr/>
          <p:nvPr userDrawn="1"/>
        </p:nvSpPr>
        <p:spPr>
          <a:xfrm>
            <a:off x="7962739" y="5112286"/>
            <a:ext cx="2468111" cy="557733"/>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400780463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0">
            <a:extLst>
              <a:ext uri="{FF2B5EF4-FFF2-40B4-BE49-F238E27FC236}">
                <a16:creationId xmlns:a16="http://schemas.microsoft.com/office/drawing/2014/main" id="{E54CE07E-D134-8945-B928-3A2AD7482FB9}"/>
              </a:ext>
            </a:extLst>
          </p:cNvPr>
          <p:cNvSpPr>
            <a:spLocks noGrp="1"/>
          </p:cNvSpPr>
          <p:nvPr>
            <p:ph idx="1"/>
          </p:nvPr>
        </p:nvSpPr>
        <p:spPr>
          <a:xfrm>
            <a:off x="388159" y="820513"/>
            <a:ext cx="11606646" cy="698594"/>
          </a:xfrm>
        </p:spPr>
        <p:txBody>
          <a:bodyPr>
            <a:normAutofit/>
          </a:bodyPr>
          <a:lstStyle/>
          <a:p>
            <a:r>
              <a:rPr lang="de-DE">
                <a:solidFill>
                  <a:srgbClr val="0F218B"/>
                </a:solidFill>
              </a:rPr>
              <a:t>Headline 3 – These SmartArt </a:t>
            </a:r>
            <a:r>
              <a:rPr lang="de-DE" err="1">
                <a:solidFill>
                  <a:srgbClr val="0F218B"/>
                </a:solidFill>
              </a:rPr>
              <a:t>charts</a:t>
            </a:r>
            <a:r>
              <a:rPr lang="de-DE">
                <a:solidFill>
                  <a:srgbClr val="0F218B"/>
                </a:solidFill>
              </a:rPr>
              <a:t> </a:t>
            </a:r>
            <a:r>
              <a:rPr lang="de-DE" err="1">
                <a:solidFill>
                  <a:srgbClr val="0F218B"/>
                </a:solidFill>
              </a:rPr>
              <a:t>can</a:t>
            </a:r>
            <a:r>
              <a:rPr lang="de-DE">
                <a:solidFill>
                  <a:srgbClr val="0F218B"/>
                </a:solidFill>
              </a:rPr>
              <a:t> </a:t>
            </a:r>
            <a:r>
              <a:rPr lang="de-DE" err="1">
                <a:solidFill>
                  <a:srgbClr val="0F218B"/>
                </a:solidFill>
              </a:rPr>
              <a:t>be</a:t>
            </a:r>
            <a:r>
              <a:rPr lang="de-DE">
                <a:solidFill>
                  <a:srgbClr val="0F218B"/>
                </a:solidFill>
              </a:rPr>
              <a:t> </a:t>
            </a:r>
            <a:r>
              <a:rPr lang="de-DE" err="1">
                <a:solidFill>
                  <a:srgbClr val="0F218B"/>
                </a:solidFill>
              </a:rPr>
              <a:t>edited</a:t>
            </a:r>
            <a:r>
              <a:rPr lang="de-DE">
                <a:solidFill>
                  <a:srgbClr val="0F218B"/>
                </a:solidFill>
              </a:rPr>
              <a:t> </a:t>
            </a:r>
            <a:r>
              <a:rPr lang="de-DE" err="1">
                <a:solidFill>
                  <a:srgbClr val="0F218B"/>
                </a:solidFill>
              </a:rPr>
              <a:t>directly</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in </a:t>
            </a:r>
            <a:r>
              <a:rPr lang="de-DE" err="1">
                <a:solidFill>
                  <a:srgbClr val="0F218B"/>
                </a:solidFill>
              </a:rPr>
              <a:t>the</a:t>
            </a:r>
            <a:r>
              <a:rPr lang="de-DE">
                <a:solidFill>
                  <a:srgbClr val="0F218B"/>
                </a:solidFill>
              </a:rPr>
              <a:t> </a:t>
            </a:r>
            <a:r>
              <a:rPr lang="de-DE" err="1">
                <a:solidFill>
                  <a:srgbClr val="0F218B"/>
                </a:solidFill>
              </a:rPr>
              <a:t>elements</a:t>
            </a:r>
            <a:r>
              <a:rPr lang="de-DE">
                <a:solidFill>
                  <a:srgbClr val="0F218B"/>
                </a:solidFill>
              </a:rPr>
              <a:t>, </a:t>
            </a:r>
            <a:r>
              <a:rPr lang="de-DE" err="1">
                <a:solidFill>
                  <a:srgbClr val="0F218B"/>
                </a:solidFill>
              </a:rPr>
              <a:t>then</a:t>
            </a:r>
            <a:r>
              <a:rPr lang="de-DE">
                <a:solidFill>
                  <a:srgbClr val="0F218B"/>
                </a:solidFill>
              </a:rPr>
              <a:t> on SmartArt-Tools</a:t>
            </a:r>
          </a:p>
        </p:txBody>
      </p:sp>
      <p:graphicFrame>
        <p:nvGraphicFramePr>
          <p:cNvPr id="4" name="Diagramm 4" title="SmartArt-Grafik Platzhalter">
            <a:extLst>
              <a:ext uri="{FF2B5EF4-FFF2-40B4-BE49-F238E27FC236}">
                <a16:creationId xmlns:a16="http://schemas.microsoft.com/office/drawing/2014/main" id="{3D20D492-DCEB-1548-9F8A-4D5C573DEF13}"/>
              </a:ext>
            </a:extLst>
          </p:cNvPr>
          <p:cNvGraphicFramePr/>
          <p:nvPr userDrawn="1"/>
        </p:nvGraphicFramePr>
        <p:xfrm>
          <a:off x="382588" y="2384884"/>
          <a:ext cx="11522075" cy="3059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581826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Tree>
    <p:extLst>
      <p:ext uri="{BB962C8B-B14F-4D97-AF65-F5344CB8AC3E}">
        <p14:creationId xmlns:p14="http://schemas.microsoft.com/office/powerpoint/2010/main" val="4169053073"/>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82588" y="134634"/>
            <a:ext cx="11426825" cy="936104"/>
          </a:xfrm>
          <a:prstGeom prst="rect">
            <a:avLst/>
          </a:prstGeom>
          <a:ln>
            <a:noFill/>
          </a:ln>
        </p:spPr>
        <p:txBody>
          <a:bodyPr anchor="ctr"/>
          <a:lstStyle>
            <a:lvl1pPr algn="ct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382587" y="1186850"/>
            <a:ext cx="11426825" cy="6318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sp>
        <p:nvSpPr>
          <p:cNvPr id="5" name="Titel 5">
            <a:extLst>
              <a:ext uri="{FF2B5EF4-FFF2-40B4-BE49-F238E27FC236}">
                <a16:creationId xmlns:a16="http://schemas.microsoft.com/office/drawing/2014/main" id="{7550E8E7-BAB3-40B9-AB4C-F3ABA9592AFF}"/>
              </a:ext>
            </a:extLst>
          </p:cNvPr>
          <p:cNvSpPr txBox="1">
            <a:spLocks/>
          </p:cNvSpPr>
          <p:nvPr userDrawn="1"/>
        </p:nvSpPr>
        <p:spPr>
          <a:xfrm>
            <a:off x="286875" y="5533432"/>
            <a:ext cx="11617788" cy="631871"/>
          </a:xfrm>
          <a:prstGeom prst="rect">
            <a:avLst/>
          </a:prstGeom>
          <a:ln>
            <a:noFill/>
          </a:ln>
        </p:spPr>
        <p:txBody>
          <a:bodyPr anchor="ctr"/>
          <a:lstStyle>
            <a:lvl1pPr algn="ctr"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US"/>
              <a:t>We are ENTSO-E</a:t>
            </a:r>
          </a:p>
        </p:txBody>
      </p:sp>
      <p:sp>
        <p:nvSpPr>
          <p:cNvPr id="6" name="Title 1">
            <a:extLst>
              <a:ext uri="{FF2B5EF4-FFF2-40B4-BE49-F238E27FC236}">
                <a16:creationId xmlns:a16="http://schemas.microsoft.com/office/drawing/2014/main" id="{70B34F4F-2938-408E-99E5-B9481D786209}"/>
              </a:ext>
            </a:extLst>
          </p:cNvPr>
          <p:cNvSpPr txBox="1">
            <a:spLocks/>
          </p:cNvSpPr>
          <p:nvPr userDrawn="1"/>
        </p:nvSpPr>
        <p:spPr>
          <a:xfrm>
            <a:off x="1201008"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deliver to the highest standards. We provide an environment in which people can develop to their full potential.</a:t>
            </a:r>
          </a:p>
        </p:txBody>
      </p:sp>
      <p:sp>
        <p:nvSpPr>
          <p:cNvPr id="7" name="Title 1">
            <a:extLst>
              <a:ext uri="{FF2B5EF4-FFF2-40B4-BE49-F238E27FC236}">
                <a16:creationId xmlns:a16="http://schemas.microsoft.com/office/drawing/2014/main" id="{81A3B0E4-3084-4984-B778-6DEE61707D69}"/>
              </a:ext>
            </a:extLst>
          </p:cNvPr>
          <p:cNvSpPr txBox="1">
            <a:spLocks/>
          </p:cNvSpPr>
          <p:nvPr userDrawn="1"/>
        </p:nvSpPr>
        <p:spPr>
          <a:xfrm>
            <a:off x="1201009"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EXCELLENCE</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1" name="Gruppieren 10">
            <a:extLst>
              <a:ext uri="{FF2B5EF4-FFF2-40B4-BE49-F238E27FC236}">
                <a16:creationId xmlns:a16="http://schemas.microsoft.com/office/drawing/2014/main" id="{82D4A0DE-6C67-44B0-B22A-C0A05BBC69FC}"/>
              </a:ext>
            </a:extLst>
          </p:cNvPr>
          <p:cNvGrpSpPr/>
          <p:nvPr userDrawn="1"/>
        </p:nvGrpSpPr>
        <p:grpSpPr>
          <a:xfrm>
            <a:off x="1376411" y="2083344"/>
            <a:ext cx="1089193" cy="1118842"/>
            <a:chOff x="1478254" y="1759825"/>
            <a:chExt cx="1089193" cy="1118842"/>
          </a:xfrm>
        </p:grpSpPr>
        <p:sp>
          <p:nvSpPr>
            <p:cNvPr id="2" name="Ellipse 1">
              <a:extLst>
                <a:ext uri="{FF2B5EF4-FFF2-40B4-BE49-F238E27FC236}">
                  <a16:creationId xmlns:a16="http://schemas.microsoft.com/office/drawing/2014/main" id="{EF03CA22-6B13-49DE-A795-8B07042FA0BE}"/>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161B2F95-9B35-4040-81B2-ACDE054BDD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8254" y="1798667"/>
              <a:ext cx="1080000" cy="1080000"/>
            </a:xfrm>
            <a:prstGeom prst="rect">
              <a:avLst/>
            </a:prstGeom>
          </p:spPr>
        </p:pic>
      </p:grpSp>
      <p:sp>
        <p:nvSpPr>
          <p:cNvPr id="12" name="Title 1">
            <a:extLst>
              <a:ext uri="{FF2B5EF4-FFF2-40B4-BE49-F238E27FC236}">
                <a16:creationId xmlns:a16="http://schemas.microsoft.com/office/drawing/2014/main" id="{E81CF4DD-25A2-40F4-952B-66B4466BBD93}"/>
              </a:ext>
            </a:extLst>
          </p:cNvPr>
          <p:cNvSpPr txBox="1">
            <a:spLocks/>
          </p:cNvSpPr>
          <p:nvPr userDrawn="1"/>
        </p:nvSpPr>
        <p:spPr>
          <a:xfrm>
            <a:off x="3287689"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trust each other, we are transparent and we empower people. We respect diversity.</a:t>
            </a:r>
          </a:p>
        </p:txBody>
      </p:sp>
      <p:sp>
        <p:nvSpPr>
          <p:cNvPr id="13" name="Title 1">
            <a:extLst>
              <a:ext uri="{FF2B5EF4-FFF2-40B4-BE49-F238E27FC236}">
                <a16:creationId xmlns:a16="http://schemas.microsoft.com/office/drawing/2014/main" id="{33B85503-5C78-444D-B346-AB59AA416AC8}"/>
              </a:ext>
            </a:extLst>
          </p:cNvPr>
          <p:cNvSpPr txBox="1">
            <a:spLocks/>
          </p:cNvSpPr>
          <p:nvPr userDrawn="1"/>
        </p:nvSpPr>
        <p:spPr>
          <a:xfrm>
            <a:off x="3287688"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TRUST</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4" name="Gruppieren 13">
            <a:extLst>
              <a:ext uri="{FF2B5EF4-FFF2-40B4-BE49-F238E27FC236}">
                <a16:creationId xmlns:a16="http://schemas.microsoft.com/office/drawing/2014/main" id="{B5475377-A926-4847-B972-EA12DF6C0701}"/>
              </a:ext>
            </a:extLst>
          </p:cNvPr>
          <p:cNvGrpSpPr/>
          <p:nvPr userDrawn="1"/>
        </p:nvGrpSpPr>
        <p:grpSpPr>
          <a:xfrm>
            <a:off x="3463091" y="2083344"/>
            <a:ext cx="1089193" cy="1118842"/>
            <a:chOff x="1478254" y="1759825"/>
            <a:chExt cx="1089193" cy="1118842"/>
          </a:xfrm>
        </p:grpSpPr>
        <p:sp>
          <p:nvSpPr>
            <p:cNvPr id="15" name="Ellipse 14">
              <a:extLst>
                <a:ext uri="{FF2B5EF4-FFF2-40B4-BE49-F238E27FC236}">
                  <a16:creationId xmlns:a16="http://schemas.microsoft.com/office/drawing/2014/main" id="{13BB04B6-217B-499D-8F98-894FB375B2F9}"/>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2760D55D-13ED-4E94-966A-95F12368925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478254" y="1798667"/>
              <a:ext cx="1080000" cy="1080000"/>
            </a:xfrm>
            <a:prstGeom prst="rect">
              <a:avLst/>
            </a:prstGeom>
          </p:spPr>
        </p:pic>
      </p:grpSp>
      <p:sp>
        <p:nvSpPr>
          <p:cNvPr id="17" name="Title 1">
            <a:extLst>
              <a:ext uri="{FF2B5EF4-FFF2-40B4-BE49-F238E27FC236}">
                <a16:creationId xmlns:a16="http://schemas.microsoft.com/office/drawing/2014/main" id="{E979720F-B102-477C-A18C-F42F69F7B3FA}"/>
              </a:ext>
            </a:extLst>
          </p:cNvPr>
          <p:cNvSpPr txBox="1">
            <a:spLocks/>
          </p:cNvSpPr>
          <p:nvPr userDrawn="1"/>
        </p:nvSpPr>
        <p:spPr>
          <a:xfrm>
            <a:off x="537600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act in the interest of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ENTSO-E</a:t>
            </a:r>
          </a:p>
        </p:txBody>
      </p:sp>
      <p:sp>
        <p:nvSpPr>
          <p:cNvPr id="18" name="Title 1">
            <a:extLst>
              <a:ext uri="{FF2B5EF4-FFF2-40B4-BE49-F238E27FC236}">
                <a16:creationId xmlns:a16="http://schemas.microsoft.com/office/drawing/2014/main" id="{DEDA1B90-9F8A-4C63-B8FF-D940062EC4C4}"/>
              </a:ext>
            </a:extLst>
          </p:cNvPr>
          <p:cNvSpPr txBox="1">
            <a:spLocks/>
          </p:cNvSpPr>
          <p:nvPr userDrawn="1"/>
        </p:nvSpPr>
        <p:spPr>
          <a:xfrm>
            <a:off x="537600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INTEGRITY</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955A5FDF-13A6-4E3F-98FC-5D8B5F750CF6}"/>
              </a:ext>
            </a:extLst>
          </p:cNvPr>
          <p:cNvGrpSpPr/>
          <p:nvPr userDrawn="1"/>
        </p:nvGrpSpPr>
        <p:grpSpPr>
          <a:xfrm>
            <a:off x="5551403" y="2024327"/>
            <a:ext cx="1089193" cy="1139017"/>
            <a:chOff x="1478254" y="1700808"/>
            <a:chExt cx="1089193" cy="1139017"/>
          </a:xfrm>
        </p:grpSpPr>
        <p:sp>
          <p:nvSpPr>
            <p:cNvPr id="20" name="Ellipse 19">
              <a:extLst>
                <a:ext uri="{FF2B5EF4-FFF2-40B4-BE49-F238E27FC236}">
                  <a16:creationId xmlns:a16="http://schemas.microsoft.com/office/drawing/2014/main" id="{7B46EB16-3C21-4C1F-96E5-A09D69B4EA5B}"/>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Grafik 20">
              <a:extLst>
                <a:ext uri="{FF2B5EF4-FFF2-40B4-BE49-F238E27FC236}">
                  <a16:creationId xmlns:a16="http://schemas.microsoft.com/office/drawing/2014/main" id="{4B4C9A02-66CE-4BBC-A5CB-9F9670516C1D}"/>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478254" y="1700808"/>
              <a:ext cx="1080000" cy="1080000"/>
            </a:xfrm>
            <a:prstGeom prst="rect">
              <a:avLst/>
            </a:prstGeom>
          </p:spPr>
        </p:pic>
      </p:grpSp>
      <p:sp>
        <p:nvSpPr>
          <p:cNvPr id="22" name="Title 1">
            <a:extLst>
              <a:ext uri="{FF2B5EF4-FFF2-40B4-BE49-F238E27FC236}">
                <a16:creationId xmlns:a16="http://schemas.microsoft.com/office/drawing/2014/main" id="{2E634EBD-DFF6-43C8-9422-8F16AAB96C86}"/>
              </a:ext>
            </a:extLst>
          </p:cNvPr>
          <p:cNvSpPr txBox="1">
            <a:spLocks/>
          </p:cNvSpPr>
          <p:nvPr userDrawn="1"/>
        </p:nvSpPr>
        <p:spPr>
          <a:xfrm>
            <a:off x="7392263"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care about people. We work transversal and we support each other. We celebrate success.</a:t>
            </a:r>
          </a:p>
        </p:txBody>
      </p:sp>
      <p:sp>
        <p:nvSpPr>
          <p:cNvPr id="23" name="Title 1">
            <a:extLst>
              <a:ext uri="{FF2B5EF4-FFF2-40B4-BE49-F238E27FC236}">
                <a16:creationId xmlns:a16="http://schemas.microsoft.com/office/drawing/2014/main" id="{2B8B0EDA-AFDC-4A3F-8B48-271A245E4727}"/>
              </a:ext>
            </a:extLst>
          </p:cNvPr>
          <p:cNvSpPr txBox="1">
            <a:spLocks/>
          </p:cNvSpPr>
          <p:nvPr userDrawn="1"/>
        </p:nvSpPr>
        <p:spPr>
          <a:xfrm>
            <a:off x="7392262"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TEAM</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4" name="Gruppieren 23">
            <a:extLst>
              <a:ext uri="{FF2B5EF4-FFF2-40B4-BE49-F238E27FC236}">
                <a16:creationId xmlns:a16="http://schemas.microsoft.com/office/drawing/2014/main" id="{DB57394F-A3ED-46EA-ACEB-FE66F27FAB09}"/>
              </a:ext>
            </a:extLst>
          </p:cNvPr>
          <p:cNvGrpSpPr/>
          <p:nvPr userDrawn="1"/>
        </p:nvGrpSpPr>
        <p:grpSpPr>
          <a:xfrm>
            <a:off x="7576858" y="2080275"/>
            <a:ext cx="1080000" cy="1083069"/>
            <a:chOff x="1487447" y="1756756"/>
            <a:chExt cx="1080000" cy="1083069"/>
          </a:xfrm>
        </p:grpSpPr>
        <p:sp>
          <p:nvSpPr>
            <p:cNvPr id="25" name="Ellipse 24">
              <a:extLst>
                <a:ext uri="{FF2B5EF4-FFF2-40B4-BE49-F238E27FC236}">
                  <a16:creationId xmlns:a16="http://schemas.microsoft.com/office/drawing/2014/main" id="{047968BE-8FA5-46E6-AEB4-7BBD707663C8}"/>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7EB613B2-536A-4138-AE88-6840149C7A1B}"/>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
        <p:nvSpPr>
          <p:cNvPr id="27" name="Title 1">
            <a:extLst>
              <a:ext uri="{FF2B5EF4-FFF2-40B4-BE49-F238E27FC236}">
                <a16:creationId xmlns:a16="http://schemas.microsoft.com/office/drawing/2014/main" id="{EC54E769-6637-4291-8E33-04784D80068D}"/>
              </a:ext>
            </a:extLst>
          </p:cNvPr>
          <p:cNvSpPr txBox="1">
            <a:spLocks/>
          </p:cNvSpPr>
          <p:nvPr userDrawn="1"/>
        </p:nvSpPr>
        <p:spPr>
          <a:xfrm>
            <a:off x="933636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are a learning organisation.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We explore new paths and solutions.</a:t>
            </a:r>
          </a:p>
        </p:txBody>
      </p:sp>
      <p:sp>
        <p:nvSpPr>
          <p:cNvPr id="28" name="Title 1">
            <a:extLst>
              <a:ext uri="{FF2B5EF4-FFF2-40B4-BE49-F238E27FC236}">
                <a16:creationId xmlns:a16="http://schemas.microsoft.com/office/drawing/2014/main" id="{1EAE1D68-1D65-449A-A1D4-1C7A4EE8D7F3}"/>
              </a:ext>
            </a:extLst>
          </p:cNvPr>
          <p:cNvSpPr txBox="1">
            <a:spLocks/>
          </p:cNvSpPr>
          <p:nvPr userDrawn="1"/>
        </p:nvSpPr>
        <p:spPr>
          <a:xfrm>
            <a:off x="933636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FUTURE THINKING</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9" name="Gruppieren 28">
            <a:extLst>
              <a:ext uri="{FF2B5EF4-FFF2-40B4-BE49-F238E27FC236}">
                <a16:creationId xmlns:a16="http://schemas.microsoft.com/office/drawing/2014/main" id="{3C70C999-7CBE-4D11-A6B2-D77A57C5B0AD}"/>
              </a:ext>
            </a:extLst>
          </p:cNvPr>
          <p:cNvGrpSpPr/>
          <p:nvPr userDrawn="1"/>
        </p:nvGrpSpPr>
        <p:grpSpPr>
          <a:xfrm>
            <a:off x="9520956" y="2080275"/>
            <a:ext cx="1080000" cy="1083069"/>
            <a:chOff x="1487447" y="1756756"/>
            <a:chExt cx="1080000" cy="1083069"/>
          </a:xfrm>
        </p:grpSpPr>
        <p:sp>
          <p:nvSpPr>
            <p:cNvPr id="30" name="Ellipse 29">
              <a:extLst>
                <a:ext uri="{FF2B5EF4-FFF2-40B4-BE49-F238E27FC236}">
                  <a16:creationId xmlns:a16="http://schemas.microsoft.com/office/drawing/2014/main" id="{29D45C60-2B3F-49B7-BD2B-64F936E7A262}"/>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1" name="Grafik 30">
              <a:extLst>
                <a:ext uri="{FF2B5EF4-FFF2-40B4-BE49-F238E27FC236}">
                  <a16:creationId xmlns:a16="http://schemas.microsoft.com/office/drawing/2014/main" id="{C7C06749-CCF9-45D3-B10D-3B95BF64A939}"/>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Tree>
    <p:extLst>
      <p:ext uri="{BB962C8B-B14F-4D97-AF65-F5344CB8AC3E}">
        <p14:creationId xmlns:p14="http://schemas.microsoft.com/office/powerpoint/2010/main" val="708389247"/>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anchor="t"/>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Key take-aways</a:t>
            </a:r>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de-D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3916523469"/>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de-D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r>
              <a:rPr lang="en-US">
                <a:solidFill>
                  <a:srgbClr val="0F218B"/>
                </a:solidFill>
                <a:latin typeface="Calibri" panose="020F0502020204030204" pitchFamily="34" charset="0"/>
                <a:cs typeface="Calibri" panose="020F0502020204030204" pitchFamily="34" charset="0"/>
              </a:rPr>
              <a:t>contact:</a:t>
            </a:r>
            <a:endParaRPr lang="en-GB">
              <a:solidFill>
                <a:srgbClr val="0F218B"/>
              </a:solidFill>
              <a:latin typeface="Calibri" panose="020F0502020204030204" pitchFamily="34" charset="0"/>
              <a:cs typeface="Calibri" panose="020F0502020204030204" pitchFamily="34" charset="0"/>
            </a:endParaRP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320749266"/>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latin typeface="Calibri" panose="020F0502020204030204" pitchFamily="34" charset="0"/>
                <a:cs typeface="Calibri" panose="020F0502020204030204" pitchFamily="34" charset="0"/>
              </a:defRPr>
            </a:lvl1pPr>
          </a:lstStyle>
          <a:p>
            <a:pPr lvl="0"/>
            <a:r>
              <a:rPr lang="en-US" noProof="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atin typeface="Calibri" panose="020F0502020204030204" pitchFamily="34" charset="0"/>
                <a:cs typeface="Calibri" panose="020F0502020204030204" pitchFamily="34" charset="0"/>
              </a:defRPr>
            </a:lvl1pPr>
          </a:lstStyle>
          <a:p>
            <a:r>
              <a:rPr lang="en-US" noProof="0"/>
              <a:t>Click to edit Master title style</a:t>
            </a:r>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Autofit/>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1556782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latin typeface="Calibri" panose="020F0502020204030204" pitchFamily="34" charset="0"/>
                <a:cs typeface="Calibri" panose="020F0502020204030204" pitchFamily="34" charset="0"/>
              </a:defRPr>
            </a:lvl1pPr>
          </a:lstStyle>
          <a:p>
            <a:pPr lvl="0"/>
            <a:r>
              <a:rPr lang="en-US"/>
              <a:t>Click to add subtitle</a:t>
            </a:r>
          </a:p>
        </p:txBody>
      </p:sp>
      <p:sp>
        <p:nvSpPr>
          <p:cNvPr id="17" name="Chart Placeholder 3"/>
          <p:cNvSpPr>
            <a:spLocks noGrp="1"/>
          </p:cNvSpPr>
          <p:nvPr>
            <p:ph type="chart" sz="quarter" idx="15"/>
          </p:nvPr>
        </p:nvSpPr>
        <p:spPr>
          <a:xfrm>
            <a:off x="501653" y="2052002"/>
            <a:ext cx="11188699" cy="4069013"/>
          </a:xfrm>
          <a:prstGeom prst="rect">
            <a:avLst/>
          </a:prstGeom>
        </p:spPr>
        <p:txBody>
          <a:bodyPr>
            <a:noAutofit/>
          </a:bodyPr>
          <a:lstStyle>
            <a:lvl1pPr>
              <a:defRPr sz="1300">
                <a:latin typeface="Calibri" panose="020F0502020204030204" pitchFamily="34" charset="0"/>
                <a:cs typeface="Calibri" panose="020F0502020204030204" pitchFamily="34" charset="0"/>
              </a:defRPr>
            </a:lvl1pPr>
          </a:lstStyle>
          <a:p>
            <a:r>
              <a:rPr lang="en-US"/>
              <a:t>Click icon to add chart</a:t>
            </a:r>
            <a:endParaRPr lang="en-GB"/>
          </a:p>
        </p:txBody>
      </p:sp>
      <p:sp>
        <p:nvSpPr>
          <p:cNvPr id="18" name="Text Placeholder 8"/>
          <p:cNvSpPr>
            <a:spLocks noGrp="1"/>
          </p:cNvSpPr>
          <p:nvPr>
            <p:ph type="body" sz="quarter" idx="18"/>
          </p:nvPr>
        </p:nvSpPr>
        <p:spPr>
          <a:xfrm>
            <a:off x="501653" y="1674088"/>
            <a:ext cx="11188699" cy="357187"/>
          </a:xfrm>
        </p:spPr>
        <p:txBody>
          <a:bodyPr>
            <a:noAutofit/>
          </a:bodyPr>
          <a:lstStyle>
            <a:lvl1pPr>
              <a:defRPr sz="1300">
                <a:latin typeface="Calibri" panose="020F0502020204030204" pitchFamily="34" charset="0"/>
                <a:cs typeface="Calibri" panose="020F0502020204030204" pitchFamily="34" charset="0"/>
              </a:defRPr>
            </a:lvl1pPr>
          </a:lstStyle>
          <a:p>
            <a:pPr lvl="0"/>
            <a:r>
              <a:rPr lang="en-US" noProof="0"/>
              <a:t>Click to edit Master text styles</a:t>
            </a:r>
          </a:p>
        </p:txBody>
      </p:sp>
      <p:sp>
        <p:nvSpPr>
          <p:cNvPr id="19" name="Text Placeholder 7"/>
          <p:cNvSpPr>
            <a:spLocks noGrp="1"/>
          </p:cNvSpPr>
          <p:nvPr>
            <p:ph type="body" sz="quarter" idx="23"/>
          </p:nvPr>
        </p:nvSpPr>
        <p:spPr>
          <a:xfrm>
            <a:off x="501651" y="6121016"/>
            <a:ext cx="11188700" cy="260737"/>
          </a:xfrm>
        </p:spPr>
        <p:txBody>
          <a:bodyPr>
            <a:noAutofit/>
          </a:bodyPr>
          <a:lstStyle>
            <a:lvl1pPr>
              <a:spcAft>
                <a:spcPts val="0"/>
              </a:spcAft>
              <a:defRPr sz="900">
                <a:latin typeface="Calibri" panose="020F0502020204030204" pitchFamily="34" charset="0"/>
                <a:cs typeface="Calibri" panose="020F0502020204030204" pitchFamily="34" charset="0"/>
              </a:defRPr>
            </a:lvl1pPr>
          </a:lstStyle>
          <a:p>
            <a:pPr lvl="0"/>
            <a:r>
              <a:rPr lang="en-US"/>
              <a:t>Click to edit Master text styles</a:t>
            </a:r>
          </a:p>
        </p:txBody>
      </p:sp>
      <p:sp>
        <p:nvSpPr>
          <p:cNvPr id="7" name="Title Placeholder 1">
            <a:extLst>
              <a:ext uri="{FF2B5EF4-FFF2-40B4-BE49-F238E27FC236}">
                <a16:creationId xmlns:a16="http://schemas.microsoft.com/office/drawing/2014/main" id="{8CFE9674-04ED-4C53-9426-4EA385799FE2}"/>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1420419862"/>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504000" y="2051999"/>
            <a:ext cx="3549549" cy="4069014"/>
          </a:xfrm>
          <a:prstGeom prst="rect">
            <a:avLst/>
          </a:prstGeom>
        </p:spPr>
        <p:txBody>
          <a:bodyPr>
            <a:noAutofit/>
          </a:bodyPr>
          <a:lstStyle>
            <a:lvl1pPr>
              <a:defRPr sz="1300">
                <a:latin typeface="Calibri" panose="020F0502020204030204" pitchFamily="34" charset="0"/>
                <a:cs typeface="Calibri" panose="020F0502020204030204" pitchFamily="34" charset="0"/>
              </a:defRPr>
            </a:lvl1pPr>
          </a:lstStyle>
          <a:p>
            <a:r>
              <a:rPr lang="en-US" noProof="0"/>
              <a:t>Click icon to add chart</a:t>
            </a:r>
          </a:p>
        </p:txBody>
      </p:sp>
      <p:sp>
        <p:nvSpPr>
          <p:cNvPr id="18" name="Text Placeholder 8"/>
          <p:cNvSpPr>
            <a:spLocks noGrp="1"/>
          </p:cNvSpPr>
          <p:nvPr>
            <p:ph type="body" sz="quarter" idx="18"/>
          </p:nvPr>
        </p:nvSpPr>
        <p:spPr>
          <a:xfrm>
            <a:off x="501651" y="1659145"/>
            <a:ext cx="3549549" cy="392112"/>
          </a:xfrm>
        </p:spPr>
        <p:txBody>
          <a:bodyPr>
            <a:noAutofit/>
          </a:bodyPr>
          <a:lstStyle>
            <a:lvl1pPr>
              <a:defRPr sz="1300">
                <a:latin typeface="Calibri" panose="020F0502020204030204" pitchFamily="34" charset="0"/>
                <a:cs typeface="Calibri" panose="020F0502020204030204" pitchFamily="34" charset="0"/>
              </a:defRPr>
            </a:lvl1pPr>
          </a:lstStyle>
          <a:p>
            <a:pPr lvl="0"/>
            <a:r>
              <a:rPr lang="en-US" noProof="0"/>
              <a:t>Click to edit Master text styles</a:t>
            </a:r>
          </a:p>
        </p:txBody>
      </p:sp>
      <p:sp>
        <p:nvSpPr>
          <p:cNvPr id="7" name="Chart Placeholder 3"/>
          <p:cNvSpPr>
            <a:spLocks noGrp="1"/>
          </p:cNvSpPr>
          <p:nvPr>
            <p:ph type="chart" sz="quarter" idx="19"/>
          </p:nvPr>
        </p:nvSpPr>
        <p:spPr>
          <a:xfrm>
            <a:off x="4322402" y="2051999"/>
            <a:ext cx="3549549" cy="4069014"/>
          </a:xfrm>
          <a:prstGeom prst="rect">
            <a:avLst/>
          </a:prstGeom>
        </p:spPr>
        <p:txBody>
          <a:bodyPr>
            <a:noAutofit/>
          </a:bodyPr>
          <a:lstStyle>
            <a:lvl1pPr>
              <a:defRPr sz="1300">
                <a:latin typeface="Calibri" panose="020F0502020204030204" pitchFamily="34" charset="0"/>
                <a:cs typeface="Calibri" panose="020F0502020204030204" pitchFamily="34" charset="0"/>
              </a:defRPr>
            </a:lvl1pPr>
          </a:lstStyle>
          <a:p>
            <a:r>
              <a:rPr lang="en-US" noProof="0"/>
              <a:t>Click icon to add chart</a:t>
            </a:r>
          </a:p>
        </p:txBody>
      </p:sp>
      <p:sp>
        <p:nvSpPr>
          <p:cNvPr id="8" name="Text Placeholder 8"/>
          <p:cNvSpPr>
            <a:spLocks noGrp="1"/>
          </p:cNvSpPr>
          <p:nvPr>
            <p:ph type="body" sz="quarter" idx="20"/>
          </p:nvPr>
        </p:nvSpPr>
        <p:spPr>
          <a:xfrm>
            <a:off x="4321227" y="1659145"/>
            <a:ext cx="3549549" cy="392112"/>
          </a:xfrm>
        </p:spPr>
        <p:txBody>
          <a:bodyPr>
            <a:noAutofit/>
          </a:bodyPr>
          <a:lstStyle>
            <a:lvl1pPr>
              <a:defRPr sz="1300">
                <a:latin typeface="Calibri" panose="020F0502020204030204" pitchFamily="34" charset="0"/>
                <a:cs typeface="Calibri" panose="020F0502020204030204" pitchFamily="34" charset="0"/>
              </a:defRPr>
            </a:lvl1pPr>
          </a:lstStyle>
          <a:p>
            <a:pPr lvl="0"/>
            <a:r>
              <a:rPr lang="en-US" noProof="0"/>
              <a:t>Click to edit Master text styles</a:t>
            </a:r>
          </a:p>
        </p:txBody>
      </p:sp>
      <p:sp>
        <p:nvSpPr>
          <p:cNvPr id="9" name="Chart Placeholder 3"/>
          <p:cNvSpPr>
            <a:spLocks noGrp="1"/>
          </p:cNvSpPr>
          <p:nvPr>
            <p:ph type="chart" sz="quarter" idx="21"/>
          </p:nvPr>
        </p:nvSpPr>
        <p:spPr>
          <a:xfrm>
            <a:off x="8140802" y="2051999"/>
            <a:ext cx="3549549" cy="4069014"/>
          </a:xfrm>
          <a:prstGeom prst="rect">
            <a:avLst/>
          </a:prstGeom>
        </p:spPr>
        <p:txBody>
          <a:bodyPr>
            <a:noAutofit/>
          </a:bodyPr>
          <a:lstStyle>
            <a:lvl1pPr>
              <a:defRPr sz="1300">
                <a:latin typeface="Calibri" panose="020F0502020204030204" pitchFamily="34" charset="0"/>
                <a:cs typeface="Calibri" panose="020F0502020204030204" pitchFamily="34" charset="0"/>
              </a:defRPr>
            </a:lvl1pPr>
          </a:lstStyle>
          <a:p>
            <a:r>
              <a:rPr lang="en-US" noProof="0"/>
              <a:t>Click icon to add chart</a:t>
            </a:r>
          </a:p>
        </p:txBody>
      </p:sp>
      <p:sp>
        <p:nvSpPr>
          <p:cNvPr id="10" name="Text Placeholder 8"/>
          <p:cNvSpPr>
            <a:spLocks noGrp="1"/>
          </p:cNvSpPr>
          <p:nvPr>
            <p:ph type="body" sz="quarter" idx="22"/>
          </p:nvPr>
        </p:nvSpPr>
        <p:spPr>
          <a:xfrm>
            <a:off x="8140802" y="1659145"/>
            <a:ext cx="3549549" cy="398256"/>
          </a:xfrm>
        </p:spPr>
        <p:txBody>
          <a:bodyPr>
            <a:noAutofit/>
          </a:bodyPr>
          <a:lstStyle>
            <a:lvl1pPr>
              <a:defRPr sz="1300">
                <a:latin typeface="Calibri" panose="020F0502020204030204" pitchFamily="34" charset="0"/>
                <a:cs typeface="Calibri" panose="020F0502020204030204" pitchFamily="34" charset="0"/>
              </a:defRPr>
            </a:lvl1pPr>
          </a:lstStyle>
          <a:p>
            <a:pPr lvl="0"/>
            <a:r>
              <a:rPr lang="en-US" noProof="0"/>
              <a:t>Click to edit Master text styles</a:t>
            </a:r>
          </a:p>
        </p:txBody>
      </p:sp>
      <p:sp>
        <p:nvSpPr>
          <p:cNvPr id="12" name="Text Placeholder 7"/>
          <p:cNvSpPr>
            <a:spLocks noGrp="1"/>
          </p:cNvSpPr>
          <p:nvPr>
            <p:ph type="body" sz="quarter" idx="23"/>
          </p:nvPr>
        </p:nvSpPr>
        <p:spPr>
          <a:xfrm>
            <a:off x="501649" y="6121016"/>
            <a:ext cx="11165419" cy="260737"/>
          </a:xfrm>
        </p:spPr>
        <p:txBody>
          <a:bodyPr>
            <a:noAutofit/>
          </a:bodyPr>
          <a:lstStyle>
            <a:lvl1pPr>
              <a:spcAft>
                <a:spcPts val="0"/>
              </a:spcAft>
              <a:defRPr sz="900">
                <a:latin typeface="Calibri" panose="020F0502020204030204" pitchFamily="34" charset="0"/>
                <a:cs typeface="Calibri" panose="020F0502020204030204" pitchFamily="34" charset="0"/>
              </a:defRPr>
            </a:lvl1pPr>
          </a:lstStyle>
          <a:p>
            <a:pPr lvl="0"/>
            <a:r>
              <a:rPr lang="en-US" noProof="0"/>
              <a:t>Click to edit Master text styles</a:t>
            </a:r>
          </a:p>
        </p:txBody>
      </p:sp>
      <p:sp>
        <p:nvSpPr>
          <p:cNvPr id="11" name="Text Placeholder 8">
            <a:extLst>
              <a:ext uri="{FF2B5EF4-FFF2-40B4-BE49-F238E27FC236}">
                <a16:creationId xmlns:a16="http://schemas.microsoft.com/office/drawing/2014/main" id="{F3BAE7D4-2DCE-493F-8804-6735FFDC6D71}"/>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latin typeface="Calibri" panose="020F0502020204030204" pitchFamily="34" charset="0"/>
                <a:cs typeface="Calibri" panose="020F0502020204030204" pitchFamily="34" charset="0"/>
              </a:defRPr>
            </a:lvl1pPr>
          </a:lstStyle>
          <a:p>
            <a:pPr lvl="0"/>
            <a:r>
              <a:rPr lang="en-US"/>
              <a:t>Click to add subtitle</a:t>
            </a:r>
          </a:p>
        </p:txBody>
      </p:sp>
      <p:sp>
        <p:nvSpPr>
          <p:cNvPr id="13" name="Title Placeholder 1">
            <a:extLst>
              <a:ext uri="{FF2B5EF4-FFF2-40B4-BE49-F238E27FC236}">
                <a16:creationId xmlns:a16="http://schemas.microsoft.com/office/drawing/2014/main" id="{0AA8666D-884E-4CE4-A16C-E06A6E0BAE3D}"/>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4131792474"/>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subtitle, 1 column text with charts">
    <p:bg>
      <p:bgRef idx="1001">
        <a:schemeClr val="bg1"/>
      </p:bgRef>
    </p:bg>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2920" y="651600"/>
            <a:ext cx="11136000" cy="757255"/>
          </a:xfrm>
          <a:prstGeom prst="rect">
            <a:avLst/>
          </a:prstGeom>
        </p:spPr>
        <p:txBody>
          <a:bodyPr lIns="0" tIns="0" rIns="0" bIns="0">
            <a:noAutofit/>
          </a:bodyPr>
          <a:lstStyle>
            <a:lvl1pPr marL="0" indent="0">
              <a:buNone/>
              <a:defRPr sz="1800" b="0">
                <a:solidFill>
                  <a:srgbClr val="BBBCBC"/>
                </a:solidFill>
                <a:latin typeface="Calibri" panose="020F0502020204030204" pitchFamily="34" charset="0"/>
                <a:cs typeface="Calibri" panose="020F0502020204030204" pitchFamily="34" charset="0"/>
              </a:defRPr>
            </a:lvl1pPr>
          </a:lstStyle>
          <a:p>
            <a:pPr lvl="0"/>
            <a:r>
              <a:rPr lang="en-US"/>
              <a:t>Click to add subtitle</a:t>
            </a:r>
          </a:p>
        </p:txBody>
      </p:sp>
      <p:sp>
        <p:nvSpPr>
          <p:cNvPr id="9" name="Title Placeholder 1"/>
          <p:cNvSpPr>
            <a:spLocks noGrp="1"/>
          </p:cNvSpPr>
          <p:nvPr>
            <p:ph type="title" hasCustomPrompt="1"/>
          </p:nvPr>
        </p:nvSpPr>
        <p:spPr>
          <a:xfrm>
            <a:off x="502920" y="320040"/>
            <a:ext cx="11136000" cy="331560"/>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
        <p:nvSpPr>
          <p:cNvPr id="10" name="Text Placeholder 18"/>
          <p:cNvSpPr>
            <a:spLocks noGrp="1"/>
          </p:cNvSpPr>
          <p:nvPr>
            <p:ph idx="1"/>
          </p:nvPr>
        </p:nvSpPr>
        <p:spPr>
          <a:xfrm>
            <a:off x="502920" y="1700213"/>
            <a:ext cx="11164147" cy="4681538"/>
          </a:xfrm>
          <a:prstGeom prst="rect">
            <a:avLst/>
          </a:prstGeom>
        </p:spPr>
        <p:txBody>
          <a:bodyPr vert="horz" lIns="0" tIns="0" rIns="0" bIns="0" rtlCol="0">
            <a:normAutofit/>
          </a:bodyPr>
          <a:lstStyle>
            <a:lvl1pPr>
              <a:defRPr sz="1300">
                <a:latin typeface="Calibri" panose="020F0502020204030204" pitchFamily="34" charset="0"/>
                <a:cs typeface="Calibri" panose="020F0502020204030204" pitchFamily="34" charset="0"/>
              </a:defRPr>
            </a:lvl1pPr>
            <a:lvl2pPr>
              <a:defRPr sz="1300">
                <a:latin typeface="Calibri" panose="020F0502020204030204" pitchFamily="34" charset="0"/>
                <a:cs typeface="Calibri" panose="020F0502020204030204" pitchFamily="34" charset="0"/>
              </a:defRPr>
            </a:lvl2pPr>
            <a:lvl3pPr>
              <a:defRPr sz="1300">
                <a:latin typeface="Calibri" panose="020F0502020204030204" pitchFamily="34" charset="0"/>
                <a:cs typeface="Calibri" panose="020F0502020204030204" pitchFamily="34" charset="0"/>
              </a:defRPr>
            </a:lvl3pPr>
            <a:lvl4pPr>
              <a:defRPr sz="1300">
                <a:latin typeface="Calibri" panose="020F0502020204030204" pitchFamily="34" charset="0"/>
                <a:cs typeface="Calibri" panose="020F0502020204030204" pitchFamily="34" charset="0"/>
              </a:defRPr>
            </a:lvl4pPr>
            <a:lvl5pPr>
              <a:defRPr sz="1300">
                <a:latin typeface="Calibri" panose="020F0502020204030204" pitchFamily="34" charset="0"/>
                <a:cs typeface="Calibri" panose="020F0502020204030204" pitchFamily="34" charset="0"/>
              </a:defRPr>
            </a:lvl5pPr>
            <a:lvl6pPr>
              <a:defRPr sz="1300">
                <a:latin typeface="Calibri" panose="020F0502020204030204" pitchFamily="34" charset="0"/>
                <a:cs typeface="Calibri" panose="020F0502020204030204" pitchFamily="34" charset="0"/>
              </a:defRPr>
            </a:lvl6pPr>
            <a:lvl7pPr>
              <a:defRPr sz="1300">
                <a:latin typeface="Calibri" panose="020F0502020204030204" pitchFamily="34" charset="0"/>
                <a:cs typeface="Calibri" panose="020F0502020204030204" pitchFamily="34" charset="0"/>
              </a:defRPr>
            </a:lvl7pPr>
            <a:lvl8pPr>
              <a:defRPr sz="1300">
                <a:latin typeface="Calibri" panose="020F0502020204030204" pitchFamily="34" charset="0"/>
                <a:cs typeface="Calibri" panose="020F0502020204030204" pitchFamily="34" charset="0"/>
              </a:defRPr>
            </a:lvl8pPr>
            <a:lvl9pPr>
              <a:defRPr sz="1300">
                <a:latin typeface="Calibri" panose="020F0502020204030204" pitchFamily="34" charset="0"/>
                <a:cs typeface="Calibri" panose="020F050202020403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GB"/>
              <a:t>Seventh level</a:t>
            </a:r>
          </a:p>
          <a:p>
            <a:pPr lvl="7"/>
            <a:r>
              <a:rPr lang="en-GB"/>
              <a:t>Eighth level</a:t>
            </a:r>
          </a:p>
          <a:p>
            <a:pPr lvl="8"/>
            <a:r>
              <a:rPr lang="en-GB"/>
              <a:t>Ninth level</a:t>
            </a:r>
          </a:p>
        </p:txBody>
      </p:sp>
      <p:sp>
        <p:nvSpPr>
          <p:cNvPr id="5" name="TextBox 4"/>
          <p:cNvSpPr txBox="1"/>
          <p:nvPr userDrawn="1"/>
        </p:nvSpPr>
        <p:spPr>
          <a:xfrm>
            <a:off x="11203771" y="6491553"/>
            <a:ext cx="463296" cy="329184"/>
          </a:xfrm>
          <a:prstGeom prst="rect">
            <a:avLst/>
          </a:prstGeom>
          <a:noFill/>
        </p:spPr>
        <p:txBody>
          <a:bodyPr wrap="square" lIns="0" tIns="0" rIns="0" bIns="0" rtlCol="0">
            <a:noAutofit/>
          </a:bodyPr>
          <a:lstStyle/>
          <a:p>
            <a:pPr marL="0" indent="0" algn="r">
              <a:spcBef>
                <a:spcPts val="450"/>
              </a:spcBef>
              <a:buSzPct val="100000"/>
              <a:buFont typeface="Arial"/>
              <a:buNone/>
            </a:pPr>
            <a:fld id="{C58DF478-B544-4ED8-9ED4-6A2648E2D233}" type="slidenum">
              <a:rPr lang="en-US" sz="488" noProof="0" smtClean="0">
                <a:solidFill>
                  <a:schemeClr val="tx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488" noProof="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7016234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1652" y="1665290"/>
            <a:ext cx="5305579" cy="4716461"/>
          </a:xfrm>
          <a:prstGeom prst="rect">
            <a:avLst/>
          </a:prstGeom>
        </p:spPr>
        <p:txBody>
          <a:bodyPr>
            <a:noAutofit/>
          </a:bodyPr>
          <a:lstStyle>
            <a:lvl1pPr marL="0" indent="0" algn="l">
              <a:buFontTx/>
              <a:buNone/>
              <a:tabLst>
                <a:tab pos="3771900" algn="r"/>
              </a:tabLst>
              <a:defRPr sz="1300">
                <a:latin typeface="Calibri" panose="020F0502020204030204" pitchFamily="34" charset="0"/>
                <a:cs typeface="Calibri" panose="020F0502020204030204" pitchFamily="34" charset="0"/>
              </a:defRPr>
            </a:lvl1pPr>
            <a:lvl2pPr marL="104775"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2pPr>
            <a:lvl3pPr marL="228600"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3pPr>
            <a:lvl4pPr marL="352425"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4pPr>
            <a:lvl5pPr marL="476250" indent="-104775" algn="l">
              <a:buClrTx/>
              <a:buSzPct val="100000"/>
              <a:buFont typeface="Arial" panose="020B0604020202020204" pitchFamily="34" charset="0"/>
              <a:buChar char="−"/>
              <a:tabLst>
                <a:tab pos="3771900" algn="r"/>
              </a:tabLst>
              <a:defRPr sz="1300" baseline="0">
                <a:latin typeface="Calibri" panose="020F0502020204030204" pitchFamily="34" charset="0"/>
                <a:cs typeface="Calibri" panose="020F050202020403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p:cNvSpPr>
            <a:spLocks noGrp="1"/>
          </p:cNvSpPr>
          <p:nvPr>
            <p:ph sz="quarter" idx="20"/>
          </p:nvPr>
        </p:nvSpPr>
        <p:spPr>
          <a:xfrm>
            <a:off x="6381540" y="1665290"/>
            <a:ext cx="5322781" cy="4716461"/>
          </a:xfrm>
          <a:prstGeom prst="rect">
            <a:avLst/>
          </a:prstGeom>
        </p:spPr>
        <p:txBody>
          <a:bodyPr>
            <a:noAutofit/>
          </a:bodyPr>
          <a:lstStyle>
            <a:lvl1pPr marL="0" indent="0" algn="l">
              <a:buFontTx/>
              <a:buNone/>
              <a:tabLst>
                <a:tab pos="3771900" algn="r"/>
              </a:tabLst>
              <a:defRPr sz="1300">
                <a:latin typeface="Calibri" panose="020F0502020204030204" pitchFamily="34" charset="0"/>
                <a:cs typeface="Calibri" panose="020F0502020204030204" pitchFamily="34" charset="0"/>
              </a:defRPr>
            </a:lvl1pPr>
            <a:lvl2pPr marL="104775"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2pPr>
            <a:lvl3pPr marL="228600"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3pPr>
            <a:lvl4pPr marL="352425"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4pPr>
            <a:lvl5pPr marL="476250" indent="-104775" algn="l">
              <a:buClrTx/>
              <a:buSzPct val="100000"/>
              <a:buFont typeface="Arial" panose="020B0604020202020204" pitchFamily="34" charset="0"/>
              <a:buChar char="−"/>
              <a:tabLst>
                <a:tab pos="3771900" algn="r"/>
              </a:tabLst>
              <a:defRPr sz="1300" baseline="0">
                <a:latin typeface="Calibri" panose="020F0502020204030204" pitchFamily="34" charset="0"/>
                <a:cs typeface="Calibri" panose="020F050202020403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a:extLst>
              <a:ext uri="{FF2B5EF4-FFF2-40B4-BE49-F238E27FC236}">
                <a16:creationId xmlns:a16="http://schemas.microsoft.com/office/drawing/2014/main" id="{8A9CD2DA-AA83-4DCB-8501-DE5878CC0B8A}"/>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latin typeface="Calibri" panose="020F0502020204030204" pitchFamily="34" charset="0"/>
                <a:cs typeface="Calibri" panose="020F0502020204030204" pitchFamily="34" charset="0"/>
              </a:defRPr>
            </a:lvl1pPr>
          </a:lstStyle>
          <a:p>
            <a:pPr lvl="0"/>
            <a:r>
              <a:rPr lang="en-US"/>
              <a:t>Click to add subtitle</a:t>
            </a:r>
          </a:p>
        </p:txBody>
      </p:sp>
      <p:sp>
        <p:nvSpPr>
          <p:cNvPr id="7" name="Title Placeholder 1">
            <a:extLst>
              <a:ext uri="{FF2B5EF4-FFF2-40B4-BE49-F238E27FC236}">
                <a16:creationId xmlns:a16="http://schemas.microsoft.com/office/drawing/2014/main" id="{6559CC6F-6478-4902-A4D5-F8FB6538D285}"/>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3837912724"/>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Title &amp; subtitle">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D1AFA9E9-5EB8-42BF-B15A-3D95DDA547A4}"/>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latin typeface="Calibri" panose="020F0502020204030204" pitchFamily="34" charset="0"/>
                <a:cs typeface="Calibri" panose="020F0502020204030204" pitchFamily="34" charset="0"/>
              </a:defRPr>
            </a:lvl1pPr>
          </a:lstStyle>
          <a:p>
            <a:pPr lvl="0"/>
            <a:r>
              <a:rPr lang="en-US"/>
              <a:t>Click to add subtitle</a:t>
            </a:r>
          </a:p>
        </p:txBody>
      </p:sp>
      <p:sp>
        <p:nvSpPr>
          <p:cNvPr id="5" name="Title Placeholder 1">
            <a:extLst>
              <a:ext uri="{FF2B5EF4-FFF2-40B4-BE49-F238E27FC236}">
                <a16:creationId xmlns:a16="http://schemas.microsoft.com/office/drawing/2014/main" id="{C3F5B0ED-A4CB-4D19-B6B8-CA9E1139E702}"/>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874157157"/>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F79D3799-9A6C-45EE-B3ED-0F77AAB658E9}"/>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1034411556"/>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 Black">
    <p:bg>
      <p:bgRef idx="1001">
        <a:schemeClr val="bg1"/>
      </p:bgRef>
    </p:bg>
    <p:spTree>
      <p:nvGrpSpPr>
        <p:cNvPr id="1" name=""/>
        <p:cNvGrpSpPr/>
        <p:nvPr/>
      </p:nvGrpSpPr>
      <p:grpSpPr>
        <a:xfrm>
          <a:off x="0" y="0"/>
          <a:ext cx="0" cy="0"/>
          <a:chOff x="0" y="0"/>
          <a:chExt cx="0" cy="0"/>
        </a:xfrm>
      </p:grpSpPr>
      <p:sp>
        <p:nvSpPr>
          <p:cNvPr id="11" name="Title Placeholder 1"/>
          <p:cNvSpPr>
            <a:spLocks noGrp="1"/>
          </p:cNvSpPr>
          <p:nvPr>
            <p:ph type="title" hasCustomPrompt="1"/>
          </p:nvPr>
        </p:nvSpPr>
        <p:spPr>
          <a:xfrm>
            <a:off x="528000" y="295683"/>
            <a:ext cx="11136000" cy="469492"/>
          </a:xfrm>
          <a:prstGeom prst="rect">
            <a:avLst/>
          </a:prstGeom>
        </p:spPr>
        <p:txBody>
          <a:bodyPr vert="horz" lIns="0" tIns="0" rIns="0" bIns="0" rtlCol="0" anchor="t" anchorCtr="0">
            <a:noAutofit/>
          </a:bodyPr>
          <a:lstStyle>
            <a:lvl1pPr>
              <a:defRPr sz="2100">
                <a:solidFill>
                  <a:schemeClr val="tx1"/>
                </a:solidFill>
                <a:latin typeface="Calibri" panose="020F0502020204030204" pitchFamily="34" charset="0"/>
                <a:cs typeface="Calibri" panose="020F0502020204030204" pitchFamily="34" charset="0"/>
              </a:defRPr>
            </a:lvl1pPr>
          </a:lstStyle>
          <a:p>
            <a:r>
              <a:rPr lang="en-US"/>
              <a:t>Click to add title</a:t>
            </a:r>
          </a:p>
        </p:txBody>
      </p:sp>
      <p:sp>
        <p:nvSpPr>
          <p:cNvPr id="4" name="TextBox 3"/>
          <p:cNvSpPr txBox="1"/>
          <p:nvPr userDrawn="1"/>
        </p:nvSpPr>
        <p:spPr>
          <a:xfrm>
            <a:off x="11203771" y="6491553"/>
            <a:ext cx="463296" cy="329184"/>
          </a:xfrm>
          <a:prstGeom prst="rect">
            <a:avLst/>
          </a:prstGeom>
          <a:noFill/>
        </p:spPr>
        <p:txBody>
          <a:bodyPr wrap="square" lIns="0" tIns="0" rIns="0" bIns="0" rtlCol="0">
            <a:noAutofit/>
          </a:bodyPr>
          <a:lstStyle/>
          <a:p>
            <a:pPr marL="0" indent="0" algn="r">
              <a:spcBef>
                <a:spcPts val="450"/>
              </a:spcBef>
              <a:buSzPct val="100000"/>
              <a:buFont typeface="Arial"/>
              <a:buNone/>
            </a:pPr>
            <a:fld id="{C58DF478-B544-4ED8-9ED4-6A2648E2D233}" type="slidenum">
              <a:rPr lang="en-US" sz="488" noProof="0" smtClean="0">
                <a:solidFill>
                  <a:schemeClr val="tx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488" noProof="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6751810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mp; subtitle - Black">
    <p:bg>
      <p:bgRef idx="1001">
        <a:schemeClr val="bg1"/>
      </p:bgRef>
    </p:bg>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28000" y="651600"/>
            <a:ext cx="11136000" cy="757255"/>
          </a:xfrm>
          <a:prstGeom prst="rect">
            <a:avLst/>
          </a:prstGeom>
        </p:spPr>
        <p:txBody>
          <a:bodyPr lIns="0" tIns="0" rIns="0" bIns="0">
            <a:noAutofit/>
          </a:bodyPr>
          <a:lstStyle>
            <a:lvl1pPr marL="0" indent="0">
              <a:buNone/>
              <a:defRPr sz="1800" b="0">
                <a:solidFill>
                  <a:srgbClr val="BBBCBC"/>
                </a:solidFill>
                <a:latin typeface="Calibri" panose="020F0502020204030204" pitchFamily="34" charset="0"/>
                <a:cs typeface="Calibri" panose="020F0502020204030204" pitchFamily="34" charset="0"/>
              </a:defRPr>
            </a:lvl1pPr>
          </a:lstStyle>
          <a:p>
            <a:pPr lvl="0"/>
            <a:r>
              <a:rPr lang="en-US"/>
              <a:t>Click to add subtitle</a:t>
            </a:r>
          </a:p>
        </p:txBody>
      </p:sp>
      <p:sp>
        <p:nvSpPr>
          <p:cNvPr id="11" name="Title Placeholder 1"/>
          <p:cNvSpPr>
            <a:spLocks noGrp="1"/>
          </p:cNvSpPr>
          <p:nvPr>
            <p:ph type="title" hasCustomPrompt="1"/>
          </p:nvPr>
        </p:nvSpPr>
        <p:spPr>
          <a:xfrm>
            <a:off x="528000" y="295683"/>
            <a:ext cx="11136000" cy="355917"/>
          </a:xfrm>
          <a:prstGeom prst="rect">
            <a:avLst/>
          </a:prstGeom>
        </p:spPr>
        <p:txBody>
          <a:bodyPr vert="horz" lIns="0" tIns="0" rIns="0" bIns="0" rtlCol="0" anchor="t" anchorCtr="0">
            <a:noAutofit/>
          </a:bodyPr>
          <a:lstStyle>
            <a:lvl1pPr>
              <a:defRPr sz="2100">
                <a:solidFill>
                  <a:schemeClr val="tx1"/>
                </a:solidFill>
                <a:latin typeface="Calibri" panose="020F0502020204030204" pitchFamily="34" charset="0"/>
                <a:cs typeface="Calibri" panose="020F0502020204030204" pitchFamily="34" charset="0"/>
              </a:defRPr>
            </a:lvl1pPr>
          </a:lstStyle>
          <a:p>
            <a:r>
              <a:rPr lang="en-US"/>
              <a:t>Click to add title</a:t>
            </a:r>
          </a:p>
        </p:txBody>
      </p:sp>
      <p:sp>
        <p:nvSpPr>
          <p:cNvPr id="4" name="TextBox 3"/>
          <p:cNvSpPr txBox="1"/>
          <p:nvPr userDrawn="1"/>
        </p:nvSpPr>
        <p:spPr>
          <a:xfrm>
            <a:off x="11203771" y="6491553"/>
            <a:ext cx="463296" cy="329184"/>
          </a:xfrm>
          <a:prstGeom prst="rect">
            <a:avLst/>
          </a:prstGeom>
          <a:noFill/>
        </p:spPr>
        <p:txBody>
          <a:bodyPr wrap="square" lIns="0" tIns="0" rIns="0" bIns="0" rtlCol="0">
            <a:noAutofit/>
          </a:bodyPr>
          <a:lstStyle/>
          <a:p>
            <a:pPr marL="0" indent="0" algn="r">
              <a:spcBef>
                <a:spcPts val="450"/>
              </a:spcBef>
              <a:buSzPct val="100000"/>
              <a:buFont typeface="Arial"/>
              <a:buNone/>
            </a:pPr>
            <a:fld id="{C58DF478-B544-4ED8-9ED4-6A2648E2D233}" type="slidenum">
              <a:rPr lang="en-US" sz="488" noProof="0" smtClean="0">
                <a:solidFill>
                  <a:schemeClr val="tx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488" noProof="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39030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909A6C70-AEE2-4209-B32F-485DE1E4E030}"/>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PowerPoint-Presentation</a:t>
            </a:r>
            <a:br>
              <a:rPr lang="de-DE"/>
            </a:br>
            <a:r>
              <a:rPr lang="de-DE"/>
              <a:t>may expand over two lines, click to edit</a:t>
            </a:r>
          </a:p>
        </p:txBody>
      </p:sp>
      <p:sp>
        <p:nvSpPr>
          <p:cNvPr id="7" name="Textplatzhalter 7">
            <a:extLst>
              <a:ext uri="{FF2B5EF4-FFF2-40B4-BE49-F238E27FC236}">
                <a16:creationId xmlns:a16="http://schemas.microsoft.com/office/drawing/2014/main" id="{B3677969-4994-472E-9C37-1D009FED4502}"/>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click to edit. Change picture in View &gt; Slide Master &gt; Slide Master 1</a:t>
            </a:r>
          </a:p>
        </p:txBody>
      </p:sp>
      <p:sp>
        <p:nvSpPr>
          <p:cNvPr id="9" name="Rechteck 1">
            <a:extLst>
              <a:ext uri="{FF2B5EF4-FFF2-40B4-BE49-F238E27FC236}">
                <a16:creationId xmlns:a16="http://schemas.microsoft.com/office/drawing/2014/main" id="{F262D997-C2EB-4727-BCED-56D9698BCB32}"/>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54347117"/>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atin typeface="Calibri" panose="020F0502020204030204" pitchFamily="34" charset="0"/>
                <a:cs typeface="Calibri" panose="020F0502020204030204" pitchFamily="34" charset="0"/>
              </a:defRPr>
            </a:lvl1pPr>
            <a:lvl2pPr>
              <a:tabLst>
                <a:tab pos="8972326" algn="r"/>
              </a:tabLst>
              <a:defRPr>
                <a:latin typeface="Calibri" panose="020F0502020204030204" pitchFamily="34" charset="0"/>
                <a:cs typeface="Calibri" panose="020F0502020204030204" pitchFamily="34" charset="0"/>
              </a:defRPr>
            </a:lvl2pPr>
            <a:lvl3pPr>
              <a:tabLst>
                <a:tab pos="8972326" algn="r"/>
              </a:tabLst>
              <a:defRPr>
                <a:latin typeface="Calibri" panose="020F0502020204030204" pitchFamily="34" charset="0"/>
                <a:cs typeface="Calibri" panose="020F0502020204030204" pitchFamily="34" charset="0"/>
              </a:defRPr>
            </a:lvl3pPr>
            <a:lvl4pPr>
              <a:tabLst>
                <a:tab pos="8972326" algn="r"/>
              </a:tabLst>
              <a:defRPr>
                <a:latin typeface="Calibri" panose="020F0502020204030204" pitchFamily="34" charset="0"/>
                <a:cs typeface="Calibri" panose="020F0502020204030204" pitchFamily="34" charset="0"/>
              </a:defRPr>
            </a:lvl4pPr>
            <a:lvl5pPr>
              <a:tabLst>
                <a:tab pos="6705432" algn="r"/>
              </a:tabLst>
              <a:defRPr baseline="0">
                <a:latin typeface="Calibri" panose="020F0502020204030204" pitchFamily="34" charset="0"/>
                <a:cs typeface="Calibri" panose="020F0502020204030204" pitchFamily="34" charset="0"/>
              </a:defRPr>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s-ES" err="1"/>
              <a:t>Click</a:t>
            </a:r>
            <a:r>
              <a:rPr lang="es-ES"/>
              <a:t> to </a:t>
            </a:r>
            <a:r>
              <a:rPr lang="es-ES" err="1"/>
              <a:t>edit</a:t>
            </a:r>
            <a:r>
              <a:rPr lang="es-ES"/>
              <a:t> Master </a:t>
            </a:r>
            <a:r>
              <a:rPr lang="es-ES" err="1"/>
              <a:t>text</a:t>
            </a:r>
            <a:r>
              <a:rPr lang="es-ES"/>
              <a:t> </a:t>
            </a:r>
            <a:r>
              <a:rPr lang="es-ES" err="1"/>
              <a:t>styles</a:t>
            </a:r>
            <a:endParaRPr lang="es-ES"/>
          </a:p>
          <a:p>
            <a:pPr lvl="1"/>
            <a:r>
              <a:rPr lang="es-ES" err="1"/>
              <a:t>Second</a:t>
            </a:r>
            <a:r>
              <a:rPr lang="es-ES"/>
              <a:t> </a:t>
            </a:r>
            <a:r>
              <a:rPr lang="es-ES" err="1"/>
              <a:t>level</a:t>
            </a:r>
            <a:endParaRPr lang="es-ES"/>
          </a:p>
          <a:p>
            <a:pPr lvl="2"/>
            <a:r>
              <a:rPr lang="es-ES" err="1"/>
              <a:t>Third</a:t>
            </a:r>
            <a:r>
              <a:rPr lang="es-ES"/>
              <a:t> </a:t>
            </a:r>
            <a:r>
              <a:rPr lang="es-ES" err="1"/>
              <a:t>level</a:t>
            </a:r>
            <a:endParaRPr lang="es-ES"/>
          </a:p>
          <a:p>
            <a:pPr lvl="3"/>
            <a:r>
              <a:rPr lang="es-ES" err="1"/>
              <a:t>Fourth</a:t>
            </a:r>
            <a:r>
              <a:rPr lang="es-ES"/>
              <a:t> </a:t>
            </a:r>
            <a:r>
              <a:rPr lang="es-ES" err="1"/>
              <a:t>level</a:t>
            </a:r>
            <a:endParaRPr lang="es-ES"/>
          </a:p>
          <a:p>
            <a:pPr lvl="4"/>
            <a:r>
              <a:rPr lang="es-ES" err="1"/>
              <a:t>Fifth</a:t>
            </a:r>
            <a:r>
              <a:rPr lang="es-ES"/>
              <a:t> </a:t>
            </a:r>
            <a:r>
              <a:rPr lang="es-ES" err="1"/>
              <a:t>level</a:t>
            </a:r>
            <a:endParaRPr lang="en-US"/>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latin typeface="Calibri" panose="020F0502020204030204" pitchFamily="34" charset="0"/>
                <a:cs typeface="Calibri" panose="020F0502020204030204" pitchFamily="34" charset="0"/>
              </a:defRPr>
            </a:lvl1pPr>
          </a:lstStyle>
          <a:p>
            <a:pPr lvl="0"/>
            <a:r>
              <a:rPr lang="en-US" noProof="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atin typeface="Calibri" panose="020F0502020204030204" pitchFamily="34" charset="0"/>
                <a:cs typeface="Calibri" panose="020F0502020204030204" pitchFamily="34" charset="0"/>
              </a:defRPr>
            </a:lvl1pPr>
          </a:lstStyle>
          <a:p>
            <a:r>
              <a:rPr lang="en-US" noProof="0"/>
              <a:t>Click to edit Master title style</a:t>
            </a:r>
          </a:p>
        </p:txBody>
      </p:sp>
    </p:spTree>
    <p:extLst>
      <p:ext uri="{BB962C8B-B14F-4D97-AF65-F5344CB8AC3E}">
        <p14:creationId xmlns:p14="http://schemas.microsoft.com/office/powerpoint/2010/main" val="3500412723"/>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latin typeface="Calibri" panose="020F0502020204030204" pitchFamily="34" charset="0"/>
                <a:cs typeface="Calibri" panose="020F0502020204030204" pitchFamily="34" charset="0"/>
              </a:defRPr>
            </a:lvl1pPr>
          </a:lstStyle>
          <a:p>
            <a:pPr lvl="0"/>
            <a:r>
              <a:rPr lang="en-US" noProof="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atin typeface="Calibri" panose="020F0502020204030204" pitchFamily="34" charset="0"/>
                <a:cs typeface="Calibri" panose="020F0502020204030204" pitchFamily="34" charset="0"/>
              </a:defRPr>
            </a:lvl1pPr>
          </a:lstStyle>
          <a:p>
            <a:r>
              <a:rPr lang="en-US" noProof="0"/>
              <a:t>Click to edit Master title style</a:t>
            </a:r>
          </a:p>
        </p:txBody>
      </p:sp>
    </p:spTree>
    <p:extLst>
      <p:ext uri="{BB962C8B-B14F-4D97-AF65-F5344CB8AC3E}">
        <p14:creationId xmlns:p14="http://schemas.microsoft.com/office/powerpoint/2010/main" val="1366583488"/>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2"/>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a:t>Click to edit Master title style</a:t>
            </a:r>
          </a:p>
        </p:txBody>
      </p:sp>
    </p:spTree>
    <p:extLst>
      <p:ext uri="{BB962C8B-B14F-4D97-AF65-F5344CB8AC3E}">
        <p14:creationId xmlns:p14="http://schemas.microsoft.com/office/powerpoint/2010/main" val="4133349691"/>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552F5501-56F5-EBF7-EE1D-AE24C37867DB}"/>
              </a:ext>
            </a:extLst>
          </p:cNvPr>
          <p:cNvSpPr>
            <a:spLocks noGrp="1"/>
          </p:cNvSpPr>
          <p:nvPr>
            <p:ph type="pic" sz="quarter" idx="11" hasCustomPrompt="1"/>
          </p:nvPr>
        </p:nvSpPr>
        <p:spPr>
          <a:xfrm>
            <a:off x="0" y="1578149"/>
            <a:ext cx="2437200" cy="234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 And Send To Back</a:t>
            </a:r>
            <a:endParaRPr lang="ko-KR" altLang="en-US"/>
          </a:p>
        </p:txBody>
      </p:sp>
      <p:sp>
        <p:nvSpPr>
          <p:cNvPr id="4" name="그림 개체 틀 2">
            <a:extLst>
              <a:ext uri="{FF2B5EF4-FFF2-40B4-BE49-F238E27FC236}">
                <a16:creationId xmlns:a16="http://schemas.microsoft.com/office/drawing/2014/main" id="{50F10F16-B19A-1E3D-CAB9-7CED280AB41D}"/>
              </a:ext>
            </a:extLst>
          </p:cNvPr>
          <p:cNvSpPr>
            <a:spLocks noGrp="1"/>
          </p:cNvSpPr>
          <p:nvPr>
            <p:ph type="pic" sz="quarter" idx="12" hasCustomPrompt="1"/>
          </p:nvPr>
        </p:nvSpPr>
        <p:spPr>
          <a:xfrm>
            <a:off x="2438700" y="3941782"/>
            <a:ext cx="2437200" cy="234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 And Send To Back</a:t>
            </a:r>
            <a:endParaRPr lang="ko-KR" altLang="en-US"/>
          </a:p>
        </p:txBody>
      </p:sp>
      <p:sp>
        <p:nvSpPr>
          <p:cNvPr id="5" name="그림 개체 틀 2">
            <a:extLst>
              <a:ext uri="{FF2B5EF4-FFF2-40B4-BE49-F238E27FC236}">
                <a16:creationId xmlns:a16="http://schemas.microsoft.com/office/drawing/2014/main" id="{C6133594-BF75-B5E3-674F-44E84AF1D67A}"/>
              </a:ext>
            </a:extLst>
          </p:cNvPr>
          <p:cNvSpPr>
            <a:spLocks noGrp="1"/>
          </p:cNvSpPr>
          <p:nvPr>
            <p:ph type="pic" sz="quarter" idx="13" hasCustomPrompt="1"/>
          </p:nvPr>
        </p:nvSpPr>
        <p:spPr>
          <a:xfrm>
            <a:off x="4877400" y="1591729"/>
            <a:ext cx="2437200" cy="234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 And Send To Back</a:t>
            </a:r>
            <a:endParaRPr lang="ko-KR" altLang="en-US"/>
          </a:p>
        </p:txBody>
      </p:sp>
      <p:sp>
        <p:nvSpPr>
          <p:cNvPr id="6" name="그림 개체 틀 2">
            <a:extLst>
              <a:ext uri="{FF2B5EF4-FFF2-40B4-BE49-F238E27FC236}">
                <a16:creationId xmlns:a16="http://schemas.microsoft.com/office/drawing/2014/main" id="{85377F7A-C493-CB0D-EE66-BD1938E9E158}"/>
              </a:ext>
            </a:extLst>
          </p:cNvPr>
          <p:cNvSpPr>
            <a:spLocks noGrp="1"/>
          </p:cNvSpPr>
          <p:nvPr>
            <p:ph type="pic" sz="quarter" idx="14" hasCustomPrompt="1"/>
          </p:nvPr>
        </p:nvSpPr>
        <p:spPr>
          <a:xfrm>
            <a:off x="7316100" y="3955362"/>
            <a:ext cx="2437200" cy="234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 And Send To Back</a:t>
            </a:r>
            <a:endParaRPr lang="ko-KR" altLang="en-US"/>
          </a:p>
        </p:txBody>
      </p:sp>
      <p:sp>
        <p:nvSpPr>
          <p:cNvPr id="7" name="그림 개체 틀 2">
            <a:extLst>
              <a:ext uri="{FF2B5EF4-FFF2-40B4-BE49-F238E27FC236}">
                <a16:creationId xmlns:a16="http://schemas.microsoft.com/office/drawing/2014/main" id="{7D4DC1AF-A9B4-1BFC-0D24-34CE58EDDC7C}"/>
              </a:ext>
            </a:extLst>
          </p:cNvPr>
          <p:cNvSpPr>
            <a:spLocks noGrp="1"/>
          </p:cNvSpPr>
          <p:nvPr>
            <p:ph type="pic" sz="quarter" idx="15" hasCustomPrompt="1"/>
          </p:nvPr>
        </p:nvSpPr>
        <p:spPr>
          <a:xfrm>
            <a:off x="9754800" y="1578149"/>
            <a:ext cx="2437200" cy="234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 And Send To Back</a:t>
            </a:r>
            <a:endParaRPr lang="ko-KR" altLang="en-US"/>
          </a:p>
        </p:txBody>
      </p:sp>
      <p:sp>
        <p:nvSpPr>
          <p:cNvPr id="8" name="Titel 5">
            <a:extLst>
              <a:ext uri="{FF2B5EF4-FFF2-40B4-BE49-F238E27FC236}">
                <a16:creationId xmlns:a16="http://schemas.microsoft.com/office/drawing/2014/main" id="{D995E6FD-2344-5A97-20A0-1B2D3A1000F0}"/>
              </a:ext>
            </a:extLst>
          </p:cNvPr>
          <p:cNvSpPr txBox="1">
            <a:spLocks/>
          </p:cNvSpPr>
          <p:nvPr userDrawn="1"/>
        </p:nvSpPr>
        <p:spPr>
          <a:xfrm>
            <a:off x="382588" y="462201"/>
            <a:ext cx="11617788" cy="356467"/>
          </a:xfrm>
          <a:prstGeom prst="rect">
            <a:avLst/>
          </a:prstGeom>
          <a:ln>
            <a:noFill/>
          </a:ln>
        </p:spPr>
        <p:txBody>
          <a:bodyPr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endParaRPr lang="en-GB"/>
          </a:p>
        </p:txBody>
      </p:sp>
      <p:sp>
        <p:nvSpPr>
          <p:cNvPr id="9" name="Textplatzhalter 11">
            <a:extLst>
              <a:ext uri="{FF2B5EF4-FFF2-40B4-BE49-F238E27FC236}">
                <a16:creationId xmlns:a16="http://schemas.microsoft.com/office/drawing/2014/main" id="{65AE37CD-F014-8B3D-D3F8-7523F6BC60AA}"/>
              </a:ext>
            </a:extLst>
          </p:cNvPr>
          <p:cNvSpPr>
            <a:spLocks noGrp="1"/>
          </p:cNvSpPr>
          <p:nvPr>
            <p:ph type="body" sz="quarter" idx="16"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10" name="Rechteck 1">
            <a:extLst>
              <a:ext uri="{FF2B5EF4-FFF2-40B4-BE49-F238E27FC236}">
                <a16:creationId xmlns:a16="http://schemas.microsoft.com/office/drawing/2014/main" id="{FE54E39A-1250-DF09-18FD-00820275C838}"/>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latin typeface="Calibri" panose="020F0502020204030204" pitchFamily="34" charset="0"/>
              <a:cs typeface="Calibri" panose="020F0502020204030204" pitchFamily="34" charset="0"/>
            </a:endParaRPr>
          </a:p>
        </p:txBody>
      </p:sp>
      <p:sp>
        <p:nvSpPr>
          <p:cNvPr id="15" name="Titel 5">
            <a:extLst>
              <a:ext uri="{FF2B5EF4-FFF2-40B4-BE49-F238E27FC236}">
                <a16:creationId xmlns:a16="http://schemas.microsoft.com/office/drawing/2014/main" id="{668B3964-79E4-4430-E042-908C14619F4A}"/>
              </a:ext>
            </a:extLst>
          </p:cNvPr>
          <p:cNvSpPr>
            <a:spLocks noGrp="1"/>
          </p:cNvSpPr>
          <p:nvPr>
            <p:ph type="title" hasCustomPrompt="1"/>
          </p:nvPr>
        </p:nvSpPr>
        <p:spPr>
          <a:xfrm>
            <a:off x="382588" y="50641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here to edit Headline 1</a:t>
            </a:r>
          </a:p>
        </p:txBody>
      </p:sp>
    </p:spTree>
    <p:extLst>
      <p:ext uri="{BB962C8B-B14F-4D97-AF65-F5344CB8AC3E}">
        <p14:creationId xmlns:p14="http://schemas.microsoft.com/office/powerpoint/2010/main" val="14687835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en-US" noProof="0"/>
              <a:t>Click to edit Master title style</a:t>
            </a:r>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latin typeface="Calibri" panose="020F0502020204030204" pitchFamily="34" charset="0"/>
                <a:cs typeface="Calibri" panose="020F0502020204030204" pitchFamily="34" charset="0"/>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a:t>Click to edit Master text styles</a:t>
            </a:r>
          </a:p>
        </p:txBody>
      </p:sp>
      <p:sp>
        <p:nvSpPr>
          <p:cNvPr id="21" name="TextBox 20"/>
          <p:cNvSpPr txBox="1"/>
          <p:nvPr userDrawn="1"/>
        </p:nvSpPr>
        <p:spPr>
          <a:xfrm>
            <a:off x="469900" y="6477000"/>
            <a:ext cx="5355167" cy="100027"/>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a:solidFill>
                  <a:schemeClr val="bg1"/>
                </a:solidFill>
                <a:latin typeface="Calibri" panose="020F0502020204030204" pitchFamily="34" charset="0"/>
                <a:cs typeface="Calibri" panose="020F0502020204030204" pitchFamily="34" charset="0"/>
              </a:rPr>
              <a:t>© 2019 Deloitte Belgium</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latin typeface="Calibri" panose="020F0502020204030204" pitchFamily="34" charset="0"/>
                <a:cs typeface="Calibri" panose="020F0502020204030204" pitchFamily="34" charset="0"/>
              </a:rPr>
              <a:pPr marL="0" indent="0" algn="r">
                <a:spcBef>
                  <a:spcPts val="800"/>
                </a:spcBef>
                <a:buSzPct val="100000"/>
                <a:buFont typeface="Arial"/>
                <a:buNone/>
              </a:pPr>
              <a:t>‹#›</a:t>
            </a:fld>
            <a:endParaRPr lang="en-US" sz="650" noProof="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026946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5" name="TextBox 14"/>
          <p:cNvSpPr txBox="1"/>
          <p:nvPr userDrawn="1"/>
        </p:nvSpPr>
        <p:spPr>
          <a:xfrm>
            <a:off x="469900" y="6477000"/>
            <a:ext cx="5355167" cy="100027"/>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a:solidFill>
                  <a:schemeClr val="bg1"/>
                </a:solidFill>
                <a:latin typeface="Calibri" panose="020F0502020204030204" pitchFamily="34" charset="0"/>
                <a:cs typeface="Calibri" panose="020F0502020204030204" pitchFamily="34" charset="0"/>
              </a:rPr>
              <a:t>© 2019 Deloitte Belgium</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latin typeface="Calibri" panose="020F0502020204030204" pitchFamily="34" charset="0"/>
                <a:cs typeface="Calibri" panose="020F0502020204030204" pitchFamily="34" charset="0"/>
              </a:rPr>
              <a:pPr marL="0" indent="0" algn="r">
                <a:spcBef>
                  <a:spcPts val="800"/>
                </a:spcBef>
                <a:buSzPct val="100000"/>
                <a:buFont typeface="Arial"/>
                <a:buNone/>
              </a:pPr>
              <a:t>‹#›</a:t>
            </a:fld>
            <a:endParaRPr lang="en-US" sz="650" noProof="0">
              <a:solidFill>
                <a:schemeClr val="bg1"/>
              </a:solidFill>
              <a:latin typeface="Calibri" panose="020F0502020204030204" pitchFamily="34" charset="0"/>
              <a:cs typeface="Calibri" panose="020F0502020204030204" pitchFamily="34" charset="0"/>
            </a:endParaRPr>
          </a:p>
        </p:txBody>
      </p:sp>
      <p:sp>
        <p:nvSpPr>
          <p:cNvPr id="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solidFill>
                  <a:schemeClr val="bg1"/>
                </a:solidFill>
                <a:latin typeface="Calibri" panose="020F0502020204030204" pitchFamily="34" charset="0"/>
                <a:cs typeface="Calibri" panose="020F0502020204030204" pitchFamily="34" charset="0"/>
              </a:defRPr>
            </a:lvl1pPr>
          </a:lstStyle>
          <a:p>
            <a:r>
              <a:rPr lang="en-US" noProof="0"/>
              <a:t>Click to edit Master title style</a:t>
            </a:r>
          </a:p>
        </p:txBody>
      </p:sp>
    </p:spTree>
    <p:extLst>
      <p:ext uri="{BB962C8B-B14F-4D97-AF65-F5344CB8AC3E}">
        <p14:creationId xmlns:p14="http://schemas.microsoft.com/office/powerpoint/2010/main" val="3380920786"/>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1A6E9C-CF50-4E1D-9EA6-2439B8211F26}"/>
              </a:ext>
            </a:extLst>
          </p:cNvPr>
          <p:cNvSpPr>
            <a:spLocks noGrp="1"/>
          </p:cNvSpPr>
          <p:nvPr>
            <p:ph type="dt" sz="half" idx="10"/>
          </p:nvPr>
        </p:nvSpPr>
        <p:spPr/>
        <p:txBody>
          <a:bodyPr/>
          <a:lstStyle/>
          <a:p>
            <a:endParaRPr lang="en-IN"/>
          </a:p>
        </p:txBody>
      </p:sp>
      <p:sp>
        <p:nvSpPr>
          <p:cNvPr id="3" name="Footer Placeholder 2">
            <a:extLst>
              <a:ext uri="{FF2B5EF4-FFF2-40B4-BE49-F238E27FC236}">
                <a16:creationId xmlns:a16="http://schemas.microsoft.com/office/drawing/2014/main" id="{A64DEB54-9B2B-4D7A-97CE-606F25712A1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60708E7-0EA7-4DF2-A202-7E8CB393ECB9}"/>
              </a:ext>
            </a:extLst>
          </p:cNvPr>
          <p:cNvSpPr>
            <a:spLocks noGrp="1"/>
          </p:cNvSpPr>
          <p:nvPr>
            <p:ph type="sldNum" sz="quarter" idx="12"/>
          </p:nvPr>
        </p:nvSpPr>
        <p:spPr/>
        <p:txBody>
          <a:bodyPr/>
          <a:lstStyle/>
          <a:p>
            <a:endParaRPr lang="en-IN"/>
          </a:p>
        </p:txBody>
      </p:sp>
    </p:spTree>
    <p:extLst>
      <p:ext uri="{BB962C8B-B14F-4D97-AF65-F5344CB8AC3E}">
        <p14:creationId xmlns:p14="http://schemas.microsoft.com/office/powerpoint/2010/main" val="364444039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PPTMON custom">
    <p:spTree>
      <p:nvGrpSpPr>
        <p:cNvPr id="1" name=""/>
        <p:cNvGrpSpPr/>
        <p:nvPr/>
      </p:nvGrpSpPr>
      <p:grpSpPr>
        <a:xfrm>
          <a:off x="0" y="0"/>
          <a:ext cx="0" cy="0"/>
          <a:chOff x="0" y="0"/>
          <a:chExt cx="0" cy="0"/>
        </a:xfrm>
      </p:grpSpPr>
      <p:pic>
        <p:nvPicPr>
          <p:cNvPr id="6" name="Graphic 3">
            <a:hlinkClick r:id="rId2"/>
            <a:extLst>
              <a:ext uri="{FF2B5EF4-FFF2-40B4-BE49-F238E27FC236}">
                <a16:creationId xmlns:a16="http://schemas.microsoft.com/office/drawing/2014/main" id="{66F9FD08-7A54-49E6-BCDF-512A735D09D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9909"/>
          <a:stretch/>
        </p:blipFill>
        <p:spPr>
          <a:xfrm>
            <a:off x="6024563" y="7063924"/>
            <a:ext cx="1732461" cy="190500"/>
          </a:xfrm>
          <a:prstGeom prst="rect">
            <a:avLst/>
          </a:prstGeom>
        </p:spPr>
      </p:pic>
      <p:sp>
        <p:nvSpPr>
          <p:cNvPr id="7" name="TextBox 6">
            <a:hlinkClick r:id="rId4"/>
            <a:extLst>
              <a:ext uri="{FF2B5EF4-FFF2-40B4-BE49-F238E27FC236}">
                <a16:creationId xmlns:a16="http://schemas.microsoft.com/office/drawing/2014/main" id="{5E4DD229-6A00-435F-965C-FFDE1D906637}"/>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5"/>
              </a:rPr>
              <a:t>Presentation template by</a:t>
            </a:r>
            <a:endParaRPr lang="ko-KR" altLang="en-US" sz="1000" u="non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2010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5_ENTSO-E Chapter Cover Page">
    <p:spTree>
      <p:nvGrpSpPr>
        <p:cNvPr id="1" name=""/>
        <p:cNvGrpSpPr/>
        <p:nvPr/>
      </p:nvGrpSpPr>
      <p:grpSpPr>
        <a:xfrm>
          <a:off x="0" y="0"/>
          <a:ext cx="0" cy="0"/>
          <a:chOff x="0" y="0"/>
          <a:chExt cx="0" cy="0"/>
        </a:xfrm>
      </p:grpSpPr>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here to edit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2" name="Titel 5">
            <a:extLst>
              <a:ext uri="{FF2B5EF4-FFF2-40B4-BE49-F238E27FC236}">
                <a16:creationId xmlns:a16="http://schemas.microsoft.com/office/drawing/2014/main" id="{5C10FB04-B0D1-C8F5-44A8-3EE47C0AC19D}"/>
              </a:ext>
            </a:extLst>
          </p:cNvPr>
          <p:cNvSpPr txBox="1">
            <a:spLocks/>
          </p:cNvSpPr>
          <p:nvPr userDrawn="1"/>
        </p:nvSpPr>
        <p:spPr>
          <a:xfrm>
            <a:off x="382588" y="506413"/>
            <a:ext cx="11617788" cy="356467"/>
          </a:xfrm>
          <a:prstGeom prst="rect">
            <a:avLst/>
          </a:prstGeom>
          <a:ln>
            <a:noFill/>
          </a:ln>
        </p:spPr>
        <p:txBody>
          <a:bodyPr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GB"/>
              <a:t>Click here to edit Headline 1</a:t>
            </a:r>
          </a:p>
        </p:txBody>
      </p:sp>
    </p:spTree>
    <p:extLst>
      <p:ext uri="{BB962C8B-B14F-4D97-AF65-F5344CB8AC3E}">
        <p14:creationId xmlns:p14="http://schemas.microsoft.com/office/powerpoint/2010/main" val="1985880856"/>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PTMON slide">
    <p:spTree>
      <p:nvGrpSpPr>
        <p:cNvPr id="1" name=""/>
        <p:cNvGrpSpPr/>
        <p:nvPr/>
      </p:nvGrpSpPr>
      <p:grpSpPr>
        <a:xfrm>
          <a:off x="0" y="0"/>
          <a:ext cx="0" cy="0"/>
          <a:chOff x="0" y="0"/>
          <a:chExt cx="0" cy="0"/>
        </a:xfrm>
      </p:grpSpPr>
      <p:pic>
        <p:nvPicPr>
          <p:cNvPr id="6" name="Graphic 3">
            <a:hlinkClick r:id="rId2"/>
            <a:extLst>
              <a:ext uri="{FF2B5EF4-FFF2-40B4-BE49-F238E27FC236}">
                <a16:creationId xmlns:a16="http://schemas.microsoft.com/office/drawing/2014/main" id="{D83ABAC0-8A5B-4EA8-8D97-A0902535196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9909"/>
          <a:stretch/>
        </p:blipFill>
        <p:spPr>
          <a:xfrm>
            <a:off x="6024563" y="7063924"/>
            <a:ext cx="1732461" cy="190500"/>
          </a:xfrm>
          <a:prstGeom prst="rect">
            <a:avLst/>
          </a:prstGeom>
        </p:spPr>
      </p:pic>
      <p:sp>
        <p:nvSpPr>
          <p:cNvPr id="7" name="TextBox 6">
            <a:hlinkClick r:id="rId4"/>
            <a:extLst>
              <a:ext uri="{FF2B5EF4-FFF2-40B4-BE49-F238E27FC236}">
                <a16:creationId xmlns:a16="http://schemas.microsoft.com/office/drawing/2014/main" id="{610121FC-FA0B-4D0D-9E60-9E5042A6CCA8}"/>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5"/>
              </a:rPr>
              <a:t>Presentation template by</a:t>
            </a:r>
            <a:endParaRPr lang="ko-KR" altLang="en-US" sz="1000" u="non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7697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4_空白">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AC9E84-AA29-3D43-8913-C9E7FFAD9428}"/>
              </a:ext>
            </a:extLst>
          </p:cNvPr>
          <p:cNvSpPr txBox="1"/>
          <p:nvPr userDrawn="1"/>
        </p:nvSpPr>
        <p:spPr>
          <a:xfrm>
            <a:off x="501649" y="6477001"/>
            <a:ext cx="5355168" cy="138499"/>
          </a:xfrm>
          <a:prstGeom prst="rect">
            <a:avLst/>
          </a:prstGeom>
          <a:noFill/>
        </p:spPr>
        <p:txBody>
          <a:bodyPr wrap="square" lIns="0" tIns="0" rIns="0" bIns="0" rtlCol="0">
            <a:spAutoFit/>
          </a:bodyPr>
          <a:lstStyle/>
          <a:p>
            <a:pPr marL="0" indent="0">
              <a:spcBef>
                <a:spcPts val="600"/>
              </a:spcBef>
              <a:buSzPct val="100000"/>
              <a:buFont typeface="Arial"/>
              <a:buNone/>
            </a:pPr>
            <a:r>
              <a:rPr lang="en-US" sz="900" noProof="0">
                <a:solidFill>
                  <a:schemeClr val="bg1"/>
                </a:solidFill>
                <a:latin typeface="Calibri" panose="020F0502020204030204" pitchFamily="34" charset="0"/>
                <a:cs typeface="Calibri" panose="020F0502020204030204" pitchFamily="34" charset="0"/>
              </a:rPr>
              <a:t>© 2021. For information, contact Deloitte Global</a:t>
            </a:r>
          </a:p>
        </p:txBody>
      </p:sp>
      <p:sp>
        <p:nvSpPr>
          <p:cNvPr id="3" name="TextBox 2">
            <a:extLst>
              <a:ext uri="{FF2B5EF4-FFF2-40B4-BE49-F238E27FC236}">
                <a16:creationId xmlns:a16="http://schemas.microsoft.com/office/drawing/2014/main" id="{FD4A853B-3DF7-9E41-97FD-305CBF0C7280}"/>
              </a:ext>
            </a:extLst>
          </p:cNvPr>
          <p:cNvSpPr txBox="1"/>
          <p:nvPr userDrawn="1"/>
        </p:nvSpPr>
        <p:spPr>
          <a:xfrm>
            <a:off x="6335184" y="6477000"/>
            <a:ext cx="4896560" cy="138499"/>
          </a:xfrm>
          <a:prstGeom prst="rect">
            <a:avLst/>
          </a:prstGeom>
          <a:noFill/>
        </p:spPr>
        <p:txBody>
          <a:bodyPr wrap="square" lIns="0" tIns="0" rIns="0" bIns="0" rtlCol="0">
            <a:spAutoFit/>
          </a:bodyPr>
          <a:lstStyle/>
          <a:p>
            <a:pPr marL="0" indent="0" algn="r">
              <a:spcBef>
                <a:spcPts val="0"/>
              </a:spcBef>
              <a:buSzPct val="100000"/>
              <a:buFont typeface="Arial"/>
              <a:buNone/>
            </a:pPr>
            <a:r>
              <a:rPr lang="en-US" sz="900" noProof="0">
                <a:solidFill>
                  <a:schemeClr val="bg1"/>
                </a:solidFill>
                <a:latin typeface="Calibri" panose="020F0502020204030204" pitchFamily="34" charset="0"/>
                <a:cs typeface="Calibri" panose="020F0502020204030204" pitchFamily="34" charset="0"/>
              </a:rPr>
              <a:t>Advanced graphics timesaver</a:t>
            </a:r>
          </a:p>
        </p:txBody>
      </p:sp>
      <p:sp>
        <p:nvSpPr>
          <p:cNvPr id="4" name="TextBox 3">
            <a:extLst>
              <a:ext uri="{FF2B5EF4-FFF2-40B4-BE49-F238E27FC236}">
                <a16:creationId xmlns:a16="http://schemas.microsoft.com/office/drawing/2014/main" id="{4E669115-3258-2840-90D8-5DE7535D3574}"/>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a:solidFill>
                <a:schemeClr val="bg1"/>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05A628D-2650-AD48-804E-8BA2A0597108}"/>
              </a:ext>
            </a:extLst>
          </p:cNvPr>
          <p:cNvSpPr txBox="1"/>
          <p:nvPr userDrawn="1"/>
        </p:nvSpPr>
        <p:spPr>
          <a:xfrm>
            <a:off x="654049" y="6629401"/>
            <a:ext cx="5355168" cy="138499"/>
          </a:xfrm>
          <a:prstGeom prst="rect">
            <a:avLst/>
          </a:prstGeom>
          <a:noFill/>
        </p:spPr>
        <p:txBody>
          <a:bodyPr wrap="square" lIns="0" tIns="0" rIns="0" bIns="0" rtlCol="0">
            <a:spAutoFit/>
          </a:bodyPr>
          <a:lstStyle/>
          <a:p>
            <a:pPr marL="0" indent="0">
              <a:spcBef>
                <a:spcPts val="600"/>
              </a:spcBef>
              <a:buSzPct val="100000"/>
              <a:buFont typeface="Arial"/>
              <a:buNone/>
            </a:pPr>
            <a:r>
              <a:rPr lang="en-US" sz="900" noProof="0">
                <a:solidFill>
                  <a:schemeClr val="tx1"/>
                </a:solidFill>
                <a:latin typeface="Calibri" panose="020F0502020204030204" pitchFamily="34" charset="0"/>
                <a:cs typeface="Calibri" panose="020F0502020204030204" pitchFamily="34" charset="0"/>
              </a:rPr>
              <a:t>© 2021. For information, contact Deloitte Global</a:t>
            </a:r>
          </a:p>
        </p:txBody>
      </p:sp>
    </p:spTree>
    <p:extLst>
      <p:ext uri="{BB962C8B-B14F-4D97-AF65-F5344CB8AC3E}">
        <p14:creationId xmlns:p14="http://schemas.microsoft.com/office/powerpoint/2010/main" val="2333693151"/>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87"/>
        <p:cNvGrpSpPr/>
        <p:nvPr/>
      </p:nvGrpSpPr>
      <p:grpSpPr>
        <a:xfrm>
          <a:off x="0" y="0"/>
          <a:ext cx="0" cy="0"/>
          <a:chOff x="0" y="0"/>
          <a:chExt cx="0" cy="0"/>
        </a:xfrm>
      </p:grpSpPr>
      <p:sp>
        <p:nvSpPr>
          <p:cNvPr id="388" name="Google Shape;388;p30"/>
          <p:cNvSpPr txBox="1">
            <a:spLocks noGrp="1"/>
          </p:cNvSpPr>
          <p:nvPr>
            <p:ph type="title"/>
          </p:nvPr>
        </p:nvSpPr>
        <p:spPr>
          <a:xfrm>
            <a:off x="1397800" y="431800"/>
            <a:ext cx="93964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endParaRPr/>
          </a:p>
        </p:txBody>
      </p:sp>
    </p:spTree>
    <p:extLst>
      <p:ext uri="{BB962C8B-B14F-4D97-AF65-F5344CB8AC3E}">
        <p14:creationId xmlns:p14="http://schemas.microsoft.com/office/powerpoint/2010/main" val="33118469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3263CA4-42CB-AA4A-9FAE-F706C47A890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11998213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image" Target="../media/image3.png"/><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theme" Target="../theme/theme2.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36.xml"/><Relationship Id="rId4" Type="http://schemas.openxmlformats.org/officeDocument/2006/relationships/image" Target="../media/image12.jpe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slideLayout" Target="../slideLayouts/slideLayout75.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42" Type="http://schemas.openxmlformats.org/officeDocument/2006/relationships/theme" Target="../theme/theme5.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41" Type="http://schemas.openxmlformats.org/officeDocument/2006/relationships/slideLayout" Target="../slideLayouts/slideLayout77.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slideLayout" Target="../slideLayouts/slideLayout73.xml"/><Relationship Id="rId40" Type="http://schemas.openxmlformats.org/officeDocument/2006/relationships/slideLayout" Target="../slideLayouts/slideLayout76.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43" Type="http://schemas.openxmlformats.org/officeDocument/2006/relationships/image" Target="../media/image3.png"/><Relationship Id="rId8" Type="http://schemas.openxmlformats.org/officeDocument/2006/relationships/slideLayout" Target="../slideLayouts/slideLayout44.xml"/><Relationship Id="rId3" Type="http://schemas.openxmlformats.org/officeDocument/2006/relationships/slideLayout" Target="../slideLayouts/slideLayout39.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slideLayout" Target="../slideLayouts/slideLayout7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platzhalter 2"/>
          <p:cNvSpPr>
            <a:spLocks noGrp="1"/>
          </p:cNvSpPr>
          <p:nvPr>
            <p:ph type="body" idx="1"/>
          </p:nvPr>
        </p:nvSpPr>
        <p:spPr>
          <a:xfrm>
            <a:off x="480000" y="970654"/>
            <a:ext cx="10154344" cy="586139"/>
          </a:xfrm>
          <a:prstGeom prst="rect">
            <a:avLst/>
          </a:prstGeom>
        </p:spPr>
        <p:txBody>
          <a:bodyPr vert="horz" lIns="91440" tIns="45720" rIns="91440" bIns="45720" rtlCol="0">
            <a:normAutofit/>
          </a:bodyPr>
          <a:lstStyle/>
          <a:p>
            <a:pPr lvl="0"/>
            <a:r>
              <a:rPr lang="de-DE"/>
              <a:t>Change </a:t>
            </a:r>
            <a:r>
              <a:rPr lang="de-DE" err="1"/>
              <a:t>cover</a:t>
            </a:r>
            <a:r>
              <a:rPr lang="de-DE"/>
              <a:t> </a:t>
            </a:r>
            <a:r>
              <a:rPr lang="de-DE" err="1"/>
              <a:t>picture</a:t>
            </a:r>
            <a:r>
              <a:rPr lang="de-DE"/>
              <a:t> </a:t>
            </a:r>
            <a:r>
              <a:rPr lang="de-DE" err="1"/>
              <a:t>here</a:t>
            </a:r>
            <a:endParaRPr lang="de-DE"/>
          </a:p>
        </p:txBody>
      </p:sp>
      <p:pic>
        <p:nvPicPr>
          <p:cNvPr id="5" name="Grafik 4">
            <a:extLst>
              <a:ext uri="{FF2B5EF4-FFF2-40B4-BE49-F238E27FC236}">
                <a16:creationId xmlns:a16="http://schemas.microsoft.com/office/drawing/2014/main" id="{E26410D8-4A3A-45E2-81A1-C9D4C6C6621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16380" y="5805264"/>
            <a:ext cx="2408534" cy="910095"/>
          </a:xfrm>
          <a:prstGeom prst="rect">
            <a:avLst/>
          </a:prstGeom>
        </p:spPr>
      </p:pic>
      <p:sp>
        <p:nvSpPr>
          <p:cNvPr id="7" name="Rechteck 6">
            <a:extLst>
              <a:ext uri="{FF2B5EF4-FFF2-40B4-BE49-F238E27FC236}">
                <a16:creationId xmlns:a16="http://schemas.microsoft.com/office/drawing/2014/main" id="{1CFF8BA4-9DA2-4974-94C2-B3C3C21E4193}"/>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8" name="Grafik 2">
            <a:extLst>
              <a:ext uri="{FF2B5EF4-FFF2-40B4-BE49-F238E27FC236}">
                <a16:creationId xmlns:a16="http://schemas.microsoft.com/office/drawing/2014/main" id="{FEAC8229-7F65-4232-9949-13B76E4D0D9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21179" b="24177"/>
          <a:stretch/>
        </p:blipFill>
        <p:spPr>
          <a:xfrm>
            <a:off x="479998" y="1944000"/>
            <a:ext cx="11712001" cy="3600000"/>
          </a:xfrm>
          <a:prstGeom prst="rect">
            <a:avLst/>
          </a:prstGeom>
        </p:spPr>
      </p:pic>
      <p:sp>
        <p:nvSpPr>
          <p:cNvPr id="2" name="Rechteck 1">
            <a:extLst>
              <a:ext uri="{FF2B5EF4-FFF2-40B4-BE49-F238E27FC236}">
                <a16:creationId xmlns:a16="http://schemas.microsoft.com/office/drawing/2014/main" id="{279EEAB2-F46F-6F8D-29C3-5177981048CF}"/>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6" name="CasellaDiTesto 5">
            <a:extLst>
              <a:ext uri="{FF2B5EF4-FFF2-40B4-BE49-F238E27FC236}">
                <a16:creationId xmlns:a16="http://schemas.microsoft.com/office/drawing/2014/main" id="{65C3AED0-831F-2A8E-EA74-15F040136189}"/>
              </a:ext>
            </a:extLst>
          </p:cNvPr>
          <p:cNvSpPr txBox="1"/>
          <p:nvPr userDrawn="1">
            <p:extLst>
              <p:ext uri="{1162E1C5-73C7-4A58-AE30-91384D911F3F}">
                <p184:classification xmlns:p184="http://schemas.microsoft.com/office/powerpoint/2018/4/main" val="ftr"/>
              </p:ext>
            </p:extLst>
          </p:nvPr>
        </p:nvSpPr>
        <p:spPr>
          <a:xfrm>
            <a:off x="5131562" y="6642100"/>
            <a:ext cx="1954213" cy="152400"/>
          </a:xfrm>
          <a:prstGeom prst="rect">
            <a:avLst/>
          </a:prstGeom>
        </p:spPr>
        <p:txBody>
          <a:bodyPr horzOverflow="overflow" lIns="0" tIns="0" rIns="0" bIns="0">
            <a:spAutoFit/>
          </a:bodyPr>
          <a:lstStyle/>
          <a:p>
            <a:pPr algn="l"/>
            <a:r>
              <a:rPr lang="it-IT" sz="1000">
                <a:solidFill>
                  <a:srgbClr val="000000">
                    <a:alpha val="50000"/>
                  </a:srgbClr>
                </a:solidFill>
                <a:latin typeface="Aptos" panose="020B0004020202020204" pitchFamily="34" charset="0"/>
              </a:rPr>
              <a:t>ISC - Uso INTERNO / INTERNAL Use</a:t>
            </a:r>
          </a:p>
        </p:txBody>
      </p:sp>
    </p:spTree>
    <p:extLst>
      <p:ext uri="{BB962C8B-B14F-4D97-AF65-F5344CB8AC3E}">
        <p14:creationId xmlns:p14="http://schemas.microsoft.com/office/powerpoint/2010/main" val="2113274230"/>
      </p:ext>
    </p:extLst>
  </p:cSld>
  <p:clrMap bg1="lt1" tx1="dk1" bg2="lt2" tx2="dk2" accent1="accent1" accent2="accent2" accent3="accent3" accent4="accent4" accent5="accent5" accent6="accent6" hlink="hlink" folHlink="folHlink"/>
  <p:sldLayoutIdLst>
    <p:sldLayoutId id="214748379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ts val="2600"/>
        </a:lnSpc>
        <a:spcBef>
          <a:spcPts val="1000"/>
        </a:spcBef>
        <a:buFont typeface="Arial" panose="020B0604020202020204" pitchFamily="34" charset="0"/>
        <a:buNone/>
        <a:defRPr sz="2400" kern="1200">
          <a:solidFill>
            <a:srgbClr val="0F218B"/>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63">
          <p15:clr>
            <a:srgbClr val="F26B43"/>
          </p15:clr>
        </p15:guide>
        <p15:guide id="2" pos="241">
          <p15:clr>
            <a:srgbClr val="F26B43"/>
          </p15:clr>
        </p15:guide>
        <p15:guide id="3" orient="horz" pos="299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4" name="Textplatzhalter 2"/>
          <p:cNvSpPr>
            <a:spLocks noGrp="1"/>
          </p:cNvSpPr>
          <p:nvPr>
            <p:ph type="body" idx="1"/>
          </p:nvPr>
        </p:nvSpPr>
        <p:spPr>
          <a:xfrm>
            <a:off x="263352" y="1206960"/>
            <a:ext cx="11616780" cy="3311326"/>
          </a:xfrm>
          <a:prstGeom prst="rect">
            <a:avLst/>
          </a:prstGeom>
          <a:ln>
            <a:noFill/>
          </a:ln>
        </p:spPr>
        <p:txBody>
          <a:bodyPr vert="horz" lIns="91440" tIns="45720" rIns="91440" bIns="45720" rtlCol="0">
            <a:normAutofit/>
          </a:body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sz="900">
                <a:solidFill>
                  <a:schemeClr val="accent1"/>
                </a:solidFill>
              </a:rPr>
              <a:t> </a:t>
            </a:r>
            <a:fld id="{9D8EEF28-5ABD-4429-9AD9-DE956F602A14}" type="slidenum">
              <a:rPr lang="de-DE" sz="900" smtClean="0">
                <a:solidFill>
                  <a:schemeClr val="tx1">
                    <a:lumMod val="50000"/>
                  </a:schemeClr>
                </a:solidFill>
              </a:rPr>
              <a:pPr algn="r"/>
              <a:t>‹#›</a:t>
            </a:fld>
            <a:endParaRPr lang="de-DE" sz="900">
              <a:solidFill>
                <a:schemeClr val="tx1">
                  <a:lumMod val="50000"/>
                </a:schemeClr>
              </a:solidFill>
            </a:endParaRPr>
          </a:p>
        </p:txBody>
      </p:sp>
      <p:pic>
        <p:nvPicPr>
          <p:cNvPr id="5" name="Picture 4">
            <a:extLst>
              <a:ext uri="{FF2B5EF4-FFF2-40B4-BE49-F238E27FC236}">
                <a16:creationId xmlns:a16="http://schemas.microsoft.com/office/drawing/2014/main" id="{38D89FAA-E980-408C-B430-CBF368494B7B}"/>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10776520" y="6314495"/>
            <a:ext cx="778960" cy="210759"/>
          </a:xfrm>
          <a:prstGeom prst="rect">
            <a:avLst/>
          </a:prstGeom>
        </p:spPr>
      </p:pic>
      <p:sp>
        <p:nvSpPr>
          <p:cNvPr id="3" name="CasellaDiTesto 2">
            <a:extLst>
              <a:ext uri="{FF2B5EF4-FFF2-40B4-BE49-F238E27FC236}">
                <a16:creationId xmlns:a16="http://schemas.microsoft.com/office/drawing/2014/main" id="{74693E6E-DB40-C6CB-7479-BCFDBA5191B8}"/>
              </a:ext>
            </a:extLst>
          </p:cNvPr>
          <p:cNvSpPr txBox="1"/>
          <p:nvPr userDrawn="1">
            <p:extLst>
              <p:ext uri="{1162E1C5-73C7-4A58-AE30-91384D911F3F}">
                <p184:classification xmlns:p184="http://schemas.microsoft.com/office/powerpoint/2018/4/main" val="ftr"/>
              </p:ext>
            </p:extLst>
          </p:nvPr>
        </p:nvSpPr>
        <p:spPr>
          <a:xfrm>
            <a:off x="5131562" y="6642100"/>
            <a:ext cx="1954213" cy="152400"/>
          </a:xfrm>
          <a:prstGeom prst="rect">
            <a:avLst/>
          </a:prstGeom>
        </p:spPr>
        <p:txBody>
          <a:bodyPr horzOverflow="overflow" lIns="0" tIns="0" rIns="0" bIns="0">
            <a:spAutoFit/>
          </a:bodyPr>
          <a:lstStyle/>
          <a:p>
            <a:pPr algn="l"/>
            <a:r>
              <a:rPr lang="it-IT" sz="1000">
                <a:solidFill>
                  <a:srgbClr val="000000">
                    <a:alpha val="50000"/>
                  </a:srgbClr>
                </a:solidFill>
                <a:latin typeface="Aptos" panose="020B0004020202020204" pitchFamily="34" charset="0"/>
              </a:rPr>
              <a:t>ISC - Uso INTERNO / INTERNAL Use</a:t>
            </a:r>
          </a:p>
        </p:txBody>
      </p:sp>
    </p:spTree>
    <p:extLst>
      <p:ext uri="{BB962C8B-B14F-4D97-AF65-F5344CB8AC3E}">
        <p14:creationId xmlns:p14="http://schemas.microsoft.com/office/powerpoint/2010/main" val="327265509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847" r:id="rId13"/>
    <p:sldLayoutId id="2147483848" r:id="rId14"/>
    <p:sldLayoutId id="2147483854" r:id="rId15"/>
    <p:sldLayoutId id="2147483855" r:id="rId16"/>
    <p:sldLayoutId id="2147483858" r:id="rId17"/>
    <p:sldLayoutId id="2147483859" r:id="rId18"/>
    <p:sldLayoutId id="2147483860" r:id="rId19"/>
    <p:sldLayoutId id="2147483861" r:id="rId20"/>
    <p:sldLayoutId id="2147483875" r:id="rId21"/>
    <p:sldLayoutId id="2147483876" r:id="rId22"/>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4" name="Textplatzhalter 2"/>
          <p:cNvSpPr>
            <a:spLocks noGrp="1"/>
          </p:cNvSpPr>
          <p:nvPr>
            <p:ph type="body" idx="1"/>
          </p:nvPr>
        </p:nvSpPr>
        <p:spPr>
          <a:xfrm>
            <a:off x="287354" y="2523218"/>
            <a:ext cx="11616780" cy="3311326"/>
          </a:xfrm>
          <a:prstGeom prst="rect">
            <a:avLst/>
          </a:prstGeom>
          <a:ln>
            <a:noFill/>
          </a:ln>
        </p:spPr>
        <p:txBody>
          <a:bodyPr vert="horz" lIns="91440" tIns="45720" rIns="91440" bIns="45720" rtlCol="0">
            <a:normAutofit/>
          </a:body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sz="900">
                <a:solidFill>
                  <a:schemeClr val="accent1"/>
                </a:solidFill>
              </a:rPr>
              <a:t> </a:t>
            </a:r>
            <a:fld id="{9D8EEF28-5ABD-4429-9AD9-DE956F602A14}" type="slidenum">
              <a:rPr lang="de-DE" sz="900" smtClean="0">
                <a:solidFill>
                  <a:schemeClr val="tx1">
                    <a:lumMod val="50000"/>
                  </a:schemeClr>
                </a:solidFill>
              </a:rPr>
              <a:pPr algn="r"/>
              <a:t>‹#›</a:t>
            </a:fld>
            <a:endParaRPr lang="de-DE" sz="900">
              <a:solidFill>
                <a:schemeClr val="tx1">
                  <a:lumMod val="50000"/>
                </a:schemeClr>
              </a:solidFill>
            </a:endParaRPr>
          </a:p>
        </p:txBody>
      </p:sp>
      <p:pic>
        <p:nvPicPr>
          <p:cNvPr id="5" name="Picture 4">
            <a:extLst>
              <a:ext uri="{FF2B5EF4-FFF2-40B4-BE49-F238E27FC236}">
                <a16:creationId xmlns:a16="http://schemas.microsoft.com/office/drawing/2014/main" id="{38D89FAA-E980-408C-B430-CBF368494B7B}"/>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76520" y="6314495"/>
            <a:ext cx="778960" cy="210759"/>
          </a:xfrm>
          <a:prstGeom prst="rect">
            <a:avLst/>
          </a:prstGeom>
        </p:spPr>
      </p:pic>
      <p:sp>
        <p:nvSpPr>
          <p:cNvPr id="3" name="CasellaDiTesto 2">
            <a:extLst>
              <a:ext uri="{FF2B5EF4-FFF2-40B4-BE49-F238E27FC236}">
                <a16:creationId xmlns:a16="http://schemas.microsoft.com/office/drawing/2014/main" id="{883A64DC-899C-7F1A-FB20-83B9A5BBF8FB}"/>
              </a:ext>
            </a:extLst>
          </p:cNvPr>
          <p:cNvSpPr txBox="1"/>
          <p:nvPr userDrawn="1">
            <p:extLst>
              <p:ext uri="{1162E1C5-73C7-4A58-AE30-91384D911F3F}">
                <p184:classification xmlns:p184="http://schemas.microsoft.com/office/powerpoint/2018/4/main" val="ftr"/>
              </p:ext>
            </p:extLst>
          </p:nvPr>
        </p:nvSpPr>
        <p:spPr>
          <a:xfrm>
            <a:off x="5131562" y="6642100"/>
            <a:ext cx="1954213" cy="152400"/>
          </a:xfrm>
          <a:prstGeom prst="rect">
            <a:avLst/>
          </a:prstGeom>
        </p:spPr>
        <p:txBody>
          <a:bodyPr horzOverflow="overflow" lIns="0" tIns="0" rIns="0" bIns="0">
            <a:spAutoFit/>
          </a:bodyPr>
          <a:lstStyle/>
          <a:p>
            <a:pPr algn="l"/>
            <a:r>
              <a:rPr lang="it-IT" sz="1000">
                <a:solidFill>
                  <a:srgbClr val="000000">
                    <a:alpha val="50000"/>
                  </a:srgbClr>
                </a:solidFill>
                <a:latin typeface="Aptos" panose="020B0004020202020204" pitchFamily="34" charset="0"/>
              </a:rPr>
              <a:t>ISC - Uso INTERNO / INTERNAL Use</a:t>
            </a:r>
          </a:p>
        </p:txBody>
      </p:sp>
    </p:spTree>
    <p:extLst>
      <p:ext uri="{BB962C8B-B14F-4D97-AF65-F5344CB8AC3E}">
        <p14:creationId xmlns:p14="http://schemas.microsoft.com/office/powerpoint/2010/main" val="3672566177"/>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809" r:id="rId4"/>
    <p:sldLayoutId id="2147483744" r:id="rId5"/>
    <p:sldLayoutId id="2147483745" r:id="rId6"/>
    <p:sldLayoutId id="2147483746" r:id="rId7"/>
    <p:sldLayoutId id="2147483811" r:id="rId8"/>
    <p:sldLayoutId id="2147483812" r:id="rId9"/>
    <p:sldLayoutId id="2147483819" r:id="rId10"/>
    <p:sldLayoutId id="2147483820" r:id="rId11"/>
    <p:sldLayoutId id="2147483823" r:id="rId12"/>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platzhalter 2"/>
          <p:cNvSpPr>
            <a:spLocks noGrp="1"/>
          </p:cNvSpPr>
          <p:nvPr>
            <p:ph type="body" idx="1"/>
          </p:nvPr>
        </p:nvSpPr>
        <p:spPr>
          <a:xfrm>
            <a:off x="480000" y="970654"/>
            <a:ext cx="10154344" cy="586139"/>
          </a:xfrm>
          <a:prstGeom prst="rect">
            <a:avLst/>
          </a:prstGeom>
        </p:spPr>
        <p:txBody>
          <a:bodyPr vert="horz" lIns="91440" tIns="45720" rIns="91440" bIns="45720" rtlCol="0">
            <a:normAutofit/>
          </a:bodyPr>
          <a:lstStyle/>
          <a:p>
            <a:pPr lvl="0"/>
            <a:r>
              <a:rPr lang="de-DE"/>
              <a:t>Change </a:t>
            </a:r>
            <a:r>
              <a:rPr lang="de-DE" err="1"/>
              <a:t>cover</a:t>
            </a:r>
            <a:r>
              <a:rPr lang="de-DE"/>
              <a:t> </a:t>
            </a:r>
            <a:r>
              <a:rPr lang="de-DE" err="1"/>
              <a:t>picture</a:t>
            </a:r>
            <a:r>
              <a:rPr lang="de-DE"/>
              <a:t> </a:t>
            </a:r>
            <a:r>
              <a:rPr lang="de-DE" err="1"/>
              <a:t>here</a:t>
            </a:r>
            <a:endParaRPr lang="de-DE"/>
          </a:p>
        </p:txBody>
      </p:sp>
      <p:pic>
        <p:nvPicPr>
          <p:cNvPr id="5" name="Grafik 4">
            <a:extLst>
              <a:ext uri="{FF2B5EF4-FFF2-40B4-BE49-F238E27FC236}">
                <a16:creationId xmlns:a16="http://schemas.microsoft.com/office/drawing/2014/main" id="{E26410D8-4A3A-45E2-81A1-C9D4C6C6621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16380" y="5805264"/>
            <a:ext cx="2408534" cy="910095"/>
          </a:xfrm>
          <a:prstGeom prst="rect">
            <a:avLst/>
          </a:prstGeom>
        </p:spPr>
      </p:pic>
      <p:sp>
        <p:nvSpPr>
          <p:cNvPr id="7" name="Rechteck 6">
            <a:extLst>
              <a:ext uri="{FF2B5EF4-FFF2-40B4-BE49-F238E27FC236}">
                <a16:creationId xmlns:a16="http://schemas.microsoft.com/office/drawing/2014/main" id="{1CFF8BA4-9DA2-4974-94C2-B3C3C21E4193}"/>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8" name="Grafik 2">
            <a:extLst>
              <a:ext uri="{FF2B5EF4-FFF2-40B4-BE49-F238E27FC236}">
                <a16:creationId xmlns:a16="http://schemas.microsoft.com/office/drawing/2014/main" id="{2B3803D2-BD86-4ABB-8BDF-1BC5164EA28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27576" b="17780"/>
          <a:stretch/>
        </p:blipFill>
        <p:spPr>
          <a:xfrm>
            <a:off x="479998" y="1944000"/>
            <a:ext cx="11712001" cy="3600000"/>
          </a:xfrm>
          <a:prstGeom prst="rect">
            <a:avLst/>
          </a:prstGeom>
        </p:spPr>
      </p:pic>
      <p:sp>
        <p:nvSpPr>
          <p:cNvPr id="3" name="CasellaDiTesto 2">
            <a:extLst>
              <a:ext uri="{FF2B5EF4-FFF2-40B4-BE49-F238E27FC236}">
                <a16:creationId xmlns:a16="http://schemas.microsoft.com/office/drawing/2014/main" id="{9B10BFAB-6C62-B447-7241-7C459C768AC5}"/>
              </a:ext>
            </a:extLst>
          </p:cNvPr>
          <p:cNvSpPr txBox="1"/>
          <p:nvPr userDrawn="1">
            <p:extLst>
              <p:ext uri="{1162E1C5-73C7-4A58-AE30-91384D911F3F}">
                <p184:classification xmlns:p184="http://schemas.microsoft.com/office/powerpoint/2018/4/main" val="ftr"/>
              </p:ext>
            </p:extLst>
          </p:nvPr>
        </p:nvSpPr>
        <p:spPr>
          <a:xfrm>
            <a:off x="5131562" y="6642100"/>
            <a:ext cx="1954213" cy="152400"/>
          </a:xfrm>
          <a:prstGeom prst="rect">
            <a:avLst/>
          </a:prstGeom>
        </p:spPr>
        <p:txBody>
          <a:bodyPr horzOverflow="overflow" lIns="0" tIns="0" rIns="0" bIns="0">
            <a:spAutoFit/>
          </a:bodyPr>
          <a:lstStyle/>
          <a:p>
            <a:pPr algn="l"/>
            <a:r>
              <a:rPr lang="it-IT" sz="1000">
                <a:solidFill>
                  <a:srgbClr val="000000">
                    <a:alpha val="50000"/>
                  </a:srgbClr>
                </a:solidFill>
                <a:latin typeface="Aptos" panose="020B0004020202020204" pitchFamily="34" charset="0"/>
              </a:rPr>
              <a:t>ISC - Uso INTERNO / INTERNAL Use</a:t>
            </a:r>
          </a:p>
        </p:txBody>
      </p:sp>
    </p:spTree>
    <p:extLst>
      <p:ext uri="{BB962C8B-B14F-4D97-AF65-F5344CB8AC3E}">
        <p14:creationId xmlns:p14="http://schemas.microsoft.com/office/powerpoint/2010/main" val="955577778"/>
      </p:ext>
    </p:extLst>
  </p:cSld>
  <p:clrMap bg1="lt1" tx1="dk1" bg2="lt2" tx2="dk2" accent1="accent1" accent2="accent2" accent3="accent3" accent4="accent4" accent5="accent5" accent6="accent6" hlink="hlink" folHlink="folHlink"/>
  <p:sldLayoutIdLst>
    <p:sldLayoutId id="214748388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ts val="2600"/>
        </a:lnSpc>
        <a:spcBef>
          <a:spcPts val="1000"/>
        </a:spcBef>
        <a:buFont typeface="Arial" panose="020B0604020202020204" pitchFamily="34" charset="0"/>
        <a:buNone/>
        <a:defRPr sz="2400" kern="1200">
          <a:solidFill>
            <a:srgbClr val="0F218B"/>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63">
          <p15:clr>
            <a:srgbClr val="F26B43"/>
          </p15:clr>
        </p15:guide>
        <p15:guide id="2" pos="241">
          <p15:clr>
            <a:srgbClr val="F26B43"/>
          </p15:clr>
        </p15:guide>
        <p15:guide id="3" orient="horz" pos="299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4" name="Textplatzhalter 2"/>
          <p:cNvSpPr>
            <a:spLocks noGrp="1"/>
          </p:cNvSpPr>
          <p:nvPr>
            <p:ph type="body" idx="1"/>
          </p:nvPr>
        </p:nvSpPr>
        <p:spPr>
          <a:xfrm>
            <a:off x="263352" y="1206960"/>
            <a:ext cx="11616780" cy="3311326"/>
          </a:xfrm>
          <a:prstGeom prst="rect">
            <a:avLst/>
          </a:prstGeom>
          <a:ln>
            <a:noFill/>
          </a:ln>
        </p:spPr>
        <p:txBody>
          <a:bodyPr vert="horz" lIns="91440" tIns="45720" rIns="91440" bIns="45720" rtlCol="0">
            <a:normAutofit/>
          </a:body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sz="900">
                <a:solidFill>
                  <a:schemeClr val="accent1"/>
                </a:solidFill>
              </a:rPr>
              <a:t> </a:t>
            </a:r>
            <a:fld id="{9D8EEF28-5ABD-4429-9AD9-DE956F602A14}" type="slidenum">
              <a:rPr lang="de-DE" sz="900" smtClean="0">
                <a:solidFill>
                  <a:schemeClr val="tx1">
                    <a:lumMod val="50000"/>
                  </a:schemeClr>
                </a:solidFill>
              </a:rPr>
              <a:pPr algn="r"/>
              <a:t>‹#›</a:t>
            </a:fld>
            <a:endParaRPr lang="de-DE" sz="900">
              <a:solidFill>
                <a:schemeClr val="tx1">
                  <a:lumMod val="50000"/>
                </a:schemeClr>
              </a:solidFill>
            </a:endParaRPr>
          </a:p>
        </p:txBody>
      </p:sp>
      <p:pic>
        <p:nvPicPr>
          <p:cNvPr id="5" name="Picture 4">
            <a:extLst>
              <a:ext uri="{FF2B5EF4-FFF2-40B4-BE49-F238E27FC236}">
                <a16:creationId xmlns:a16="http://schemas.microsoft.com/office/drawing/2014/main" id="{38D89FAA-E980-408C-B430-CBF368494B7B}"/>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10205987" y="6160129"/>
            <a:ext cx="1349493" cy="365125"/>
          </a:xfrm>
          <a:prstGeom prst="rect">
            <a:avLst/>
          </a:prstGeom>
          <a:solidFill>
            <a:schemeClr val="bg1"/>
          </a:solidFill>
          <a:ln w="76200">
            <a:solidFill>
              <a:schemeClr val="bg1"/>
            </a:solidFill>
            <a:miter lim="800000"/>
          </a:ln>
        </p:spPr>
      </p:pic>
      <p:sp>
        <p:nvSpPr>
          <p:cNvPr id="3" name="CasellaDiTesto 2">
            <a:extLst>
              <a:ext uri="{FF2B5EF4-FFF2-40B4-BE49-F238E27FC236}">
                <a16:creationId xmlns:a16="http://schemas.microsoft.com/office/drawing/2014/main" id="{1683AAA6-DB02-BEE7-C69F-0E6A40F5A0DC}"/>
              </a:ext>
            </a:extLst>
          </p:cNvPr>
          <p:cNvSpPr txBox="1"/>
          <p:nvPr userDrawn="1">
            <p:extLst>
              <p:ext uri="{1162E1C5-73C7-4A58-AE30-91384D911F3F}">
                <p184:classification xmlns:p184="http://schemas.microsoft.com/office/powerpoint/2018/4/main" val="ftr"/>
              </p:ext>
            </p:extLst>
          </p:nvPr>
        </p:nvSpPr>
        <p:spPr>
          <a:xfrm>
            <a:off x="5131562" y="6642100"/>
            <a:ext cx="1954213" cy="152400"/>
          </a:xfrm>
          <a:prstGeom prst="rect">
            <a:avLst/>
          </a:prstGeom>
        </p:spPr>
        <p:txBody>
          <a:bodyPr horzOverflow="overflow" lIns="0" tIns="0" rIns="0" bIns="0">
            <a:spAutoFit/>
          </a:bodyPr>
          <a:lstStyle/>
          <a:p>
            <a:pPr algn="l"/>
            <a:r>
              <a:rPr lang="it-IT" sz="1000">
                <a:solidFill>
                  <a:srgbClr val="000000">
                    <a:alpha val="50000"/>
                  </a:srgbClr>
                </a:solidFill>
                <a:latin typeface="Aptos" panose="020B0004020202020204" pitchFamily="34" charset="0"/>
              </a:rPr>
              <a:t>ISC - Uso INTERNO / INTERNAL Use</a:t>
            </a:r>
          </a:p>
        </p:txBody>
      </p:sp>
    </p:spTree>
    <p:extLst>
      <p:ext uri="{BB962C8B-B14F-4D97-AF65-F5344CB8AC3E}">
        <p14:creationId xmlns:p14="http://schemas.microsoft.com/office/powerpoint/2010/main" val="3193733182"/>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 id="2147483899" r:id="rId12"/>
    <p:sldLayoutId id="2147483900" r:id="rId13"/>
    <p:sldLayoutId id="2147483901" r:id="rId14"/>
    <p:sldLayoutId id="2147483902" r:id="rId15"/>
    <p:sldLayoutId id="2147483903" r:id="rId16"/>
    <p:sldLayoutId id="2147483904" r:id="rId17"/>
    <p:sldLayoutId id="2147483905" r:id="rId18"/>
    <p:sldLayoutId id="2147483906" r:id="rId19"/>
    <p:sldLayoutId id="2147483907" r:id="rId20"/>
    <p:sldLayoutId id="2147483908" r:id="rId21"/>
    <p:sldLayoutId id="2147483909" r:id="rId22"/>
    <p:sldLayoutId id="2147483910" r:id="rId23"/>
    <p:sldLayoutId id="2147483911" r:id="rId24"/>
    <p:sldLayoutId id="2147483912" r:id="rId25"/>
    <p:sldLayoutId id="2147483913" r:id="rId26"/>
    <p:sldLayoutId id="2147483914" r:id="rId27"/>
    <p:sldLayoutId id="2147483915" r:id="rId28"/>
    <p:sldLayoutId id="2147483916" r:id="rId29"/>
    <p:sldLayoutId id="2147483917" r:id="rId30"/>
    <p:sldLayoutId id="2147483918" r:id="rId31"/>
    <p:sldLayoutId id="2147483919" r:id="rId32"/>
    <p:sldLayoutId id="2147483920" r:id="rId33"/>
    <p:sldLayoutId id="2147483921" r:id="rId34"/>
    <p:sldLayoutId id="2147483922" r:id="rId35"/>
    <p:sldLayoutId id="2147483923" r:id="rId36"/>
    <p:sldLayoutId id="2147483925" r:id="rId37"/>
    <p:sldLayoutId id="2147483926" r:id="rId38"/>
    <p:sldLayoutId id="2147483928" r:id="rId39"/>
    <p:sldLayoutId id="2147483929" r:id="rId40"/>
    <p:sldLayoutId id="2147483930" r:id="rId41"/>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8C9FD6-409E-46C9-BD98-A2D2FDC15A6F}"/>
              </a:ext>
            </a:extLst>
          </p:cNvPr>
          <p:cNvSpPr>
            <a:spLocks noGrp="1"/>
          </p:cNvSpPr>
          <p:nvPr>
            <p:ph type="title"/>
          </p:nvPr>
        </p:nvSpPr>
        <p:spPr>
          <a:xfrm>
            <a:off x="541372" y="449378"/>
            <a:ext cx="11281639" cy="569525"/>
          </a:xfrm>
        </p:spPr>
        <p:txBody>
          <a:bodyPr lIns="91440" tIns="45720" rIns="91440" bIns="45720" anchor="b"/>
          <a:lstStyle/>
          <a:p>
            <a:r>
              <a:rPr lang="en-US" dirty="0">
                <a:latin typeface="Calibri"/>
                <a:ea typeface="Calibri"/>
                <a:cs typeface="Calibri"/>
              </a:rPr>
              <a:t>Future of balancing: TSOs future challenges and priorities</a:t>
            </a:r>
            <a:endParaRPr lang="en-US" noProof="0" dirty="0"/>
          </a:p>
        </p:txBody>
      </p:sp>
      <p:sp>
        <p:nvSpPr>
          <p:cNvPr id="5" name="Text Placeholder 4">
            <a:extLst>
              <a:ext uri="{FF2B5EF4-FFF2-40B4-BE49-F238E27FC236}">
                <a16:creationId xmlns:a16="http://schemas.microsoft.com/office/drawing/2014/main" id="{2062FF00-885B-4C78-B87A-CC4706517F6E}"/>
              </a:ext>
            </a:extLst>
          </p:cNvPr>
          <p:cNvSpPr>
            <a:spLocks noGrp="1"/>
          </p:cNvSpPr>
          <p:nvPr>
            <p:ph type="body" sz="quarter" idx="12"/>
          </p:nvPr>
        </p:nvSpPr>
        <p:spPr/>
        <p:txBody>
          <a:bodyPr vert="horz" lIns="91440" tIns="45720" rIns="91440" bIns="45720" rtlCol="0" anchor="t">
            <a:normAutofit/>
          </a:bodyPr>
          <a:lstStyle/>
          <a:p>
            <a:r>
              <a:rPr lang="en-US">
                <a:latin typeface="Calibri"/>
                <a:ea typeface="Calibri"/>
                <a:cs typeface="Calibri"/>
              </a:rPr>
              <a:t>8-9 October 2026, MESC</a:t>
            </a:r>
            <a:endParaRPr lang="en-US" noProof="0">
              <a:latin typeface="Calibri"/>
              <a:ea typeface="Calibri"/>
              <a:cs typeface="Calibri"/>
            </a:endParaRPr>
          </a:p>
        </p:txBody>
      </p:sp>
    </p:spTree>
    <p:extLst>
      <p:ext uri="{BB962C8B-B14F-4D97-AF65-F5344CB8AC3E}">
        <p14:creationId xmlns:p14="http://schemas.microsoft.com/office/powerpoint/2010/main" val="1372459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660DE-F91A-471B-74BF-2DDF8CAA7D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E5D9CC5-9091-4085-B30D-236FBE237CE9}"/>
              </a:ext>
            </a:extLst>
          </p:cNvPr>
          <p:cNvSpPr>
            <a:spLocks noGrp="1"/>
          </p:cNvSpPr>
          <p:nvPr>
            <p:ph type="title"/>
          </p:nvPr>
        </p:nvSpPr>
        <p:spPr>
          <a:xfrm>
            <a:off x="382588" y="462201"/>
            <a:ext cx="11486324" cy="397335"/>
          </a:xfrm>
        </p:spPr>
        <p:txBody>
          <a:bodyPr lIns="91440" tIns="45720" rIns="91440" bIns="45720" anchor="ctr"/>
          <a:lstStyle/>
          <a:p>
            <a:r>
              <a:rPr lang="fr-FR">
                <a:latin typeface="Calibri"/>
                <a:ea typeface="Calibri"/>
                <a:cs typeface="Calibri"/>
              </a:rPr>
              <a:t>EB </a:t>
            </a:r>
            <a:r>
              <a:rPr lang="fr-FR" err="1">
                <a:latin typeface="Calibri"/>
                <a:ea typeface="Calibri"/>
                <a:cs typeface="Calibri"/>
              </a:rPr>
              <a:t>Regulation</a:t>
            </a:r>
            <a:r>
              <a:rPr lang="fr-FR">
                <a:latin typeface="Calibri"/>
                <a:ea typeface="Calibri"/>
                <a:cs typeface="Calibri"/>
              </a:rPr>
              <a:t> 1.0</a:t>
            </a:r>
            <a:r>
              <a:rPr lang="fr-FR" dirty="0">
                <a:latin typeface="Calibri"/>
                <a:ea typeface="Calibri"/>
                <a:cs typeface="Calibri"/>
              </a:rPr>
              <a:t> </a:t>
            </a:r>
            <a:r>
              <a:rPr lang="fr-FR" err="1">
                <a:latin typeface="Calibri"/>
                <a:ea typeface="Calibri"/>
                <a:cs typeface="Calibri"/>
              </a:rPr>
              <a:t>delivered</a:t>
            </a:r>
            <a:r>
              <a:rPr lang="fr-FR">
                <a:latin typeface="Calibri"/>
                <a:ea typeface="Calibri"/>
                <a:cs typeface="Calibri"/>
              </a:rPr>
              <a:t> major value and </a:t>
            </a:r>
            <a:r>
              <a:rPr lang="fr-FR" err="1">
                <a:latin typeface="Calibri"/>
                <a:ea typeface="Calibri"/>
                <a:cs typeface="Calibri"/>
              </a:rPr>
              <a:t>largely</a:t>
            </a:r>
            <a:r>
              <a:rPr lang="fr-FR">
                <a:latin typeface="Calibri"/>
                <a:ea typeface="Calibri"/>
                <a:cs typeface="Calibri"/>
              </a:rPr>
              <a:t> </a:t>
            </a:r>
            <a:r>
              <a:rPr lang="fr-FR" err="1">
                <a:latin typeface="Calibri"/>
                <a:ea typeface="Calibri"/>
                <a:cs typeface="Calibri"/>
              </a:rPr>
              <a:t>completed</a:t>
            </a:r>
            <a:r>
              <a:rPr lang="fr-FR">
                <a:latin typeface="Calibri"/>
                <a:ea typeface="Calibri"/>
                <a:cs typeface="Calibri"/>
              </a:rPr>
              <a:t> balancing </a:t>
            </a:r>
            <a:r>
              <a:rPr lang="fr-FR" err="1">
                <a:latin typeface="Calibri"/>
                <a:ea typeface="Calibri"/>
                <a:cs typeface="Calibri"/>
              </a:rPr>
              <a:t>market</a:t>
            </a:r>
            <a:r>
              <a:rPr lang="fr-FR">
                <a:latin typeface="Calibri"/>
                <a:ea typeface="Calibri"/>
                <a:cs typeface="Calibri"/>
              </a:rPr>
              <a:t> </a:t>
            </a:r>
            <a:r>
              <a:rPr lang="fr-FR" err="1">
                <a:latin typeface="Calibri"/>
                <a:ea typeface="Calibri"/>
                <a:cs typeface="Calibri"/>
              </a:rPr>
              <a:t>integration</a:t>
            </a:r>
            <a:endParaRPr lang="en-GB" err="1">
              <a:latin typeface="Calibri"/>
              <a:ea typeface="Calibri"/>
              <a:cs typeface="Calibri"/>
            </a:endParaRPr>
          </a:p>
        </p:txBody>
      </p:sp>
      <p:graphicFrame>
        <p:nvGraphicFramePr>
          <p:cNvPr id="2" name="Diagramme 1">
            <a:extLst>
              <a:ext uri="{FF2B5EF4-FFF2-40B4-BE49-F238E27FC236}">
                <a16:creationId xmlns:a16="http://schemas.microsoft.com/office/drawing/2014/main" id="{941275D3-0F59-4201-9060-61DB054E72AF}"/>
              </a:ext>
            </a:extLst>
          </p:cNvPr>
          <p:cNvGraphicFramePr/>
          <p:nvPr/>
        </p:nvGraphicFramePr>
        <p:xfrm>
          <a:off x="2254376" y="1321531"/>
          <a:ext cx="9033827" cy="39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ZoneTexte 9">
            <a:extLst>
              <a:ext uri="{FF2B5EF4-FFF2-40B4-BE49-F238E27FC236}">
                <a16:creationId xmlns:a16="http://schemas.microsoft.com/office/drawing/2014/main" id="{895A6B57-57E8-7200-93A3-C08D68E0DD0F}"/>
              </a:ext>
            </a:extLst>
          </p:cNvPr>
          <p:cNvSpPr txBox="1"/>
          <p:nvPr/>
        </p:nvSpPr>
        <p:spPr>
          <a:xfrm>
            <a:off x="511747" y="2747078"/>
            <a:ext cx="2414333" cy="830997"/>
          </a:xfrm>
          <a:prstGeom prst="rect">
            <a:avLst/>
          </a:prstGeom>
          <a:noFill/>
        </p:spPr>
        <p:txBody>
          <a:bodyPr wrap="square" lIns="91440" tIns="45720" rIns="91440" bIns="45720" anchor="t">
            <a:spAutoFit/>
          </a:bodyPr>
          <a:lstStyle/>
          <a:p>
            <a:r>
              <a:rPr lang="en-US" sz="2400" b="1" dirty="0">
                <a:solidFill>
                  <a:schemeClr val="accent1">
                    <a:lumMod val="60000"/>
                    <a:lumOff val="40000"/>
                  </a:schemeClr>
                </a:solidFill>
                <a:latin typeface="Calibri"/>
                <a:ea typeface="Calibri"/>
                <a:cs typeface="Calibri"/>
              </a:rPr>
              <a:t>EB Reg. 1.0 implementations</a:t>
            </a:r>
          </a:p>
        </p:txBody>
      </p:sp>
      <p:sp>
        <p:nvSpPr>
          <p:cNvPr id="30" name="Flèche : chevron 29">
            <a:extLst>
              <a:ext uri="{FF2B5EF4-FFF2-40B4-BE49-F238E27FC236}">
                <a16:creationId xmlns:a16="http://schemas.microsoft.com/office/drawing/2014/main" id="{2E33D5DD-3B9F-E4B5-1524-2B0BF23CD51A}"/>
              </a:ext>
            </a:extLst>
          </p:cNvPr>
          <p:cNvSpPr/>
          <p:nvPr/>
        </p:nvSpPr>
        <p:spPr>
          <a:xfrm>
            <a:off x="511747" y="5465617"/>
            <a:ext cx="11077891" cy="585216"/>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fr-FR">
                <a:latin typeface="Calibri" panose="020F0502020204030204" pitchFamily="34" charset="0"/>
                <a:ea typeface="Calibri" panose="020F0502020204030204" pitchFamily="34" charset="0"/>
                <a:cs typeface="Calibri" panose="020F0502020204030204" pitchFamily="34" charset="0"/>
              </a:rPr>
              <a:t>With All </a:t>
            </a:r>
            <a:r>
              <a:rPr lang="fr-FR" err="1">
                <a:latin typeface="Calibri" panose="020F0502020204030204" pitchFamily="34" charset="0"/>
                <a:ea typeface="Calibri" panose="020F0502020204030204" pitchFamily="34" charset="0"/>
                <a:cs typeface="Calibri" panose="020F0502020204030204" pitchFamily="34" charset="0"/>
              </a:rPr>
              <a:t>TSOs</a:t>
            </a:r>
            <a:r>
              <a:rPr lang="fr-FR">
                <a:latin typeface="Calibri" panose="020F0502020204030204" pitchFamily="34" charset="0"/>
                <a:ea typeface="Calibri" panose="020F0502020204030204" pitchFamily="34" charset="0"/>
                <a:cs typeface="Calibri" panose="020F0502020204030204" pitchFamily="34" charset="0"/>
              </a:rPr>
              <a:t> </a:t>
            </a:r>
            <a:r>
              <a:rPr lang="fr-FR" err="1">
                <a:latin typeface="Calibri" panose="020F0502020204030204" pitchFamily="34" charset="0"/>
                <a:ea typeface="Calibri" panose="020F0502020204030204" pitchFamily="34" charset="0"/>
                <a:cs typeface="Calibri" panose="020F0502020204030204" pitchFamily="34" charset="0"/>
              </a:rPr>
              <a:t>joining</a:t>
            </a:r>
            <a:r>
              <a:rPr lang="fr-FR">
                <a:latin typeface="Calibri" panose="020F0502020204030204" pitchFamily="34" charset="0"/>
                <a:ea typeface="Calibri" panose="020F0502020204030204" pitchFamily="34" charset="0"/>
                <a:cs typeface="Calibri" panose="020F0502020204030204" pitchFamily="34" charset="0"/>
              </a:rPr>
              <a:t> PICASSO &amp; MARI, </a:t>
            </a:r>
            <a:r>
              <a:rPr lang="fr-FR" err="1">
                <a:latin typeface="Calibri" panose="020F0502020204030204" pitchFamily="34" charset="0"/>
                <a:ea typeface="Calibri" panose="020F0502020204030204" pitchFamily="34" charset="0"/>
                <a:cs typeface="Calibri" panose="020F0502020204030204" pitchFamily="34" charset="0"/>
              </a:rPr>
              <a:t>only</a:t>
            </a:r>
            <a:r>
              <a:rPr lang="fr-FR">
                <a:latin typeface="Calibri" panose="020F0502020204030204" pitchFamily="34" charset="0"/>
                <a:ea typeface="Calibri" panose="020F0502020204030204" pitchFamily="34" charset="0"/>
                <a:cs typeface="Calibri" panose="020F0502020204030204" pitchFamily="34" charset="0"/>
              </a:rPr>
              <a:t> </a:t>
            </a:r>
            <a:r>
              <a:rPr lang="fr-FR" err="1">
                <a:latin typeface="Calibri" panose="020F0502020204030204" pitchFamily="34" charset="0"/>
                <a:ea typeface="Calibri" panose="020F0502020204030204" pitchFamily="34" charset="0"/>
                <a:cs typeface="Calibri" panose="020F0502020204030204" pitchFamily="34" charset="0"/>
              </a:rPr>
              <a:t>residual</a:t>
            </a:r>
            <a:r>
              <a:rPr lang="fr-FR">
                <a:latin typeface="Calibri" panose="020F0502020204030204" pitchFamily="34" charset="0"/>
                <a:ea typeface="Calibri" panose="020F0502020204030204" pitchFamily="34" charset="0"/>
                <a:cs typeface="Calibri" panose="020F0502020204030204" pitchFamily="34" charset="0"/>
              </a:rPr>
              <a:t> </a:t>
            </a:r>
            <a:r>
              <a:rPr lang="fr-FR" err="1">
                <a:latin typeface="Calibri" panose="020F0502020204030204" pitchFamily="34" charset="0"/>
                <a:ea typeface="Calibri" panose="020F0502020204030204" pitchFamily="34" charset="0"/>
                <a:cs typeface="Calibri" panose="020F0502020204030204" pitchFamily="34" charset="0"/>
              </a:rPr>
              <a:t>efficiency</a:t>
            </a:r>
            <a:r>
              <a:rPr lang="fr-FR">
                <a:latin typeface="Calibri" panose="020F0502020204030204" pitchFamily="34" charset="0"/>
                <a:ea typeface="Calibri" panose="020F0502020204030204" pitchFamily="34" charset="0"/>
                <a:cs typeface="Calibri" panose="020F0502020204030204" pitchFamily="34" charset="0"/>
              </a:rPr>
              <a:t> gains </a:t>
            </a:r>
            <a:r>
              <a:rPr lang="fr-FR" err="1">
                <a:latin typeface="Calibri" panose="020F0502020204030204" pitchFamily="34" charset="0"/>
                <a:ea typeface="Calibri" panose="020F0502020204030204" pitchFamily="34" charset="0"/>
                <a:cs typeface="Calibri" panose="020F0502020204030204" pitchFamily="34" charset="0"/>
              </a:rPr>
              <a:t>from</a:t>
            </a:r>
            <a:r>
              <a:rPr lang="fr-FR">
                <a:latin typeface="Calibri" panose="020F0502020204030204" pitchFamily="34" charset="0"/>
                <a:ea typeface="Calibri" panose="020F0502020204030204" pitchFamily="34" charset="0"/>
                <a:cs typeface="Calibri" panose="020F0502020204030204" pitchFamily="34" charset="0"/>
              </a:rPr>
              <a:t> </a:t>
            </a:r>
            <a:r>
              <a:rPr lang="fr-FR" err="1">
                <a:latin typeface="Calibri" panose="020F0502020204030204" pitchFamily="34" charset="0"/>
                <a:ea typeface="Calibri" panose="020F0502020204030204" pitchFamily="34" charset="0"/>
                <a:cs typeface="Calibri" panose="020F0502020204030204" pitchFamily="34" charset="0"/>
              </a:rPr>
              <a:t>further</a:t>
            </a:r>
            <a:r>
              <a:rPr lang="fr-FR">
                <a:latin typeface="Calibri" panose="020F0502020204030204" pitchFamily="34" charset="0"/>
                <a:ea typeface="Calibri" panose="020F0502020204030204" pitchFamily="34" charset="0"/>
                <a:cs typeface="Calibri" panose="020F0502020204030204" pitchFamily="34" charset="0"/>
              </a:rPr>
              <a:t> </a:t>
            </a:r>
            <a:r>
              <a:rPr lang="fr-FR" err="1">
                <a:latin typeface="Calibri" panose="020F0502020204030204" pitchFamily="34" charset="0"/>
                <a:ea typeface="Calibri" panose="020F0502020204030204" pitchFamily="34" charset="0"/>
                <a:cs typeface="Calibri" panose="020F0502020204030204" pitchFamily="34" charset="0"/>
              </a:rPr>
              <a:t>integration</a:t>
            </a:r>
            <a:r>
              <a:rPr lang="fr-FR">
                <a:latin typeface="Calibri" panose="020F0502020204030204" pitchFamily="34" charset="0"/>
                <a:ea typeface="Calibri" panose="020F0502020204030204" pitchFamily="34" charset="0"/>
                <a:cs typeface="Calibri" panose="020F0502020204030204" pitchFamily="34" charset="0"/>
              </a:rPr>
              <a:t> can </a:t>
            </a:r>
            <a:r>
              <a:rPr lang="fr-FR" err="1">
                <a:latin typeface="Calibri" panose="020F0502020204030204" pitchFamily="34" charset="0"/>
                <a:ea typeface="Calibri" panose="020F0502020204030204" pitchFamily="34" charset="0"/>
                <a:cs typeface="Calibri" panose="020F0502020204030204" pitchFamily="34" charset="0"/>
              </a:rPr>
              <a:t>be</a:t>
            </a:r>
            <a:r>
              <a:rPr lang="fr-FR">
                <a:latin typeface="Calibri" panose="020F0502020204030204" pitchFamily="34" charset="0"/>
                <a:ea typeface="Calibri" panose="020F0502020204030204" pitchFamily="34" charset="0"/>
                <a:cs typeface="Calibri" panose="020F0502020204030204" pitchFamily="34" charset="0"/>
              </a:rPr>
              <a:t> </a:t>
            </a:r>
            <a:r>
              <a:rPr lang="fr-FR" err="1">
                <a:latin typeface="Calibri" panose="020F0502020204030204" pitchFamily="34" charset="0"/>
                <a:ea typeface="Calibri" panose="020F0502020204030204" pitchFamily="34" charset="0"/>
                <a:cs typeface="Calibri" panose="020F0502020204030204" pitchFamily="34" charset="0"/>
              </a:rPr>
              <a:t>expected</a:t>
            </a:r>
            <a:endParaRPr lang="fr-FR">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7582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A89EB-BC22-3D7D-532C-C1BD867C268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0619BA-9ED9-82A8-5AAC-C20A6A8AB341}"/>
              </a:ext>
            </a:extLst>
          </p:cNvPr>
          <p:cNvSpPr>
            <a:spLocks noGrp="1"/>
          </p:cNvSpPr>
          <p:nvPr>
            <p:ph type="title"/>
          </p:nvPr>
        </p:nvSpPr>
        <p:spPr>
          <a:xfrm>
            <a:off x="382588" y="462201"/>
            <a:ext cx="11486324" cy="397335"/>
          </a:xfrm>
        </p:spPr>
        <p:txBody>
          <a:bodyPr lIns="91440" tIns="45720" rIns="91440" bIns="45720" anchor="ctr"/>
          <a:lstStyle/>
          <a:p>
            <a:r>
              <a:rPr lang="en-US">
                <a:latin typeface="Calibri"/>
                <a:ea typeface="Calibri"/>
                <a:cs typeface="Calibri"/>
              </a:rPr>
              <a:t>2035/2040 system outlook</a:t>
            </a:r>
            <a:endParaRPr lang="en-GB"/>
          </a:p>
        </p:txBody>
      </p:sp>
      <p:sp>
        <p:nvSpPr>
          <p:cNvPr id="2" name="Rectangle 1">
            <a:extLst>
              <a:ext uri="{FF2B5EF4-FFF2-40B4-BE49-F238E27FC236}">
                <a16:creationId xmlns:a16="http://schemas.microsoft.com/office/drawing/2014/main" id="{C1E735DB-7B49-AB8E-9EF9-F842BAD2F61A}"/>
              </a:ext>
            </a:extLst>
          </p:cNvPr>
          <p:cNvSpPr/>
          <p:nvPr/>
        </p:nvSpPr>
        <p:spPr>
          <a:xfrm>
            <a:off x="383663" y="1443674"/>
            <a:ext cx="11303957" cy="3394011"/>
          </a:xfrm>
          <a:prstGeom prst="rect">
            <a:avLst/>
          </a:prstGeom>
          <a:ln w="38100"/>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marL="285750" indent="-285750">
              <a:buFont typeface="Arial" panose="020B0604020202020204" pitchFamily="34" charset="0"/>
              <a:buChar char="•"/>
            </a:pPr>
            <a:r>
              <a:rPr lang="en-US" sz="1600" b="1">
                <a:solidFill>
                  <a:schemeClr val="accent2"/>
                </a:solidFill>
                <a:latin typeface="Calibri"/>
                <a:ea typeface="Calibri"/>
                <a:cs typeface="Calibri"/>
              </a:rPr>
              <a:t>More and closer to real time congestions  </a:t>
            </a:r>
            <a:r>
              <a:rPr lang="en-US" sz="1600">
                <a:solidFill>
                  <a:schemeClr val="tx1">
                    <a:lumMod val="50000"/>
                  </a:schemeClr>
                </a:solidFill>
                <a:latin typeface="Calibri"/>
                <a:ea typeface="Calibri"/>
                <a:cs typeface="Calibri"/>
              </a:rPr>
              <a:t> due to more electrification, </a:t>
            </a:r>
            <a:r>
              <a:rPr lang="en-US" sz="1600" err="1">
                <a:solidFill>
                  <a:schemeClr val="tx1">
                    <a:lumMod val="50000"/>
                  </a:schemeClr>
                </a:solidFill>
                <a:latin typeface="Calibri"/>
                <a:ea typeface="Calibri"/>
                <a:cs typeface="Calibri"/>
              </a:rPr>
              <a:t>decentralised</a:t>
            </a:r>
            <a:r>
              <a:rPr lang="en-US" sz="1600">
                <a:solidFill>
                  <a:schemeClr val="tx1">
                    <a:lumMod val="50000"/>
                  </a:schemeClr>
                </a:solidFill>
                <a:latin typeface="Calibri"/>
                <a:ea typeface="Calibri"/>
                <a:cs typeface="Calibri"/>
              </a:rPr>
              <a:t> RES and flexibility </a:t>
            </a:r>
            <a:endParaRPr lang="en-US" sz="1600" b="1">
              <a:solidFill>
                <a:schemeClr val="tx1">
                  <a:lumMod val="50000"/>
                </a:schemeClr>
              </a:solidFill>
              <a:latin typeface="Calibri"/>
              <a:ea typeface="Calibri"/>
              <a:cs typeface="Calibri"/>
            </a:endParaRPr>
          </a:p>
          <a:p>
            <a:pPr marL="285750" indent="-285750">
              <a:buFont typeface="Arial" panose="020B0604020202020204" pitchFamily="34" charset="0"/>
              <a:buChar char="•"/>
            </a:pPr>
            <a:r>
              <a:rPr lang="en-US" sz="1600" b="1">
                <a:solidFill>
                  <a:schemeClr val="accent2"/>
                </a:solidFill>
                <a:latin typeface="Calibri"/>
                <a:ea typeface="Calibri"/>
                <a:cs typeface="Calibri"/>
              </a:rPr>
              <a:t>More cross‑border flows </a:t>
            </a:r>
            <a:r>
              <a:rPr lang="en-US" sz="1600">
                <a:solidFill>
                  <a:schemeClr val="tx1">
                    <a:lumMod val="50000"/>
                  </a:schemeClr>
                </a:solidFill>
                <a:latin typeface="Calibri"/>
                <a:ea typeface="Calibri"/>
                <a:cs typeface="Calibri"/>
              </a:rPr>
              <a:t>due to more electrification, RES (in particular, offshore wind) and further flow-based implementation</a:t>
            </a:r>
            <a:endParaRPr lang="en-US" sz="1600" b="1">
              <a:solidFill>
                <a:schemeClr val="tx1">
                  <a:lumMod val="50000"/>
                </a:schemeClr>
              </a:solidFill>
              <a:latin typeface="Calibri"/>
              <a:ea typeface="Calibri"/>
              <a:cs typeface="Calibri"/>
            </a:endParaRPr>
          </a:p>
          <a:p>
            <a:pPr marL="285750" indent="-285750">
              <a:buFont typeface="Arial" panose="020B0604020202020204" pitchFamily="34" charset="0"/>
              <a:buChar char="•"/>
            </a:pPr>
            <a:r>
              <a:rPr lang="en-US" sz="1600" b="1">
                <a:solidFill>
                  <a:schemeClr val="accent2"/>
                </a:solidFill>
                <a:latin typeface="Calibri"/>
                <a:ea typeface="Calibri"/>
                <a:cs typeface="Calibri"/>
              </a:rPr>
              <a:t>Harder to maintain frequency stability</a:t>
            </a:r>
            <a:r>
              <a:rPr lang="en-US" sz="1600">
                <a:solidFill>
                  <a:schemeClr val="tx1">
                    <a:lumMod val="50000"/>
                  </a:schemeClr>
                </a:solidFill>
                <a:latin typeface="Calibri"/>
                <a:ea typeface="Calibri"/>
                <a:cs typeface="Calibri"/>
              </a:rPr>
              <a:t> due to higher and faster variations in productions and forecast uncertainty. The potential lack of inertia is still under investigation.</a:t>
            </a:r>
          </a:p>
          <a:p>
            <a:pPr marL="285750" indent="-285750">
              <a:buFont typeface="Arial" panose="020B0604020202020204" pitchFamily="34" charset="0"/>
              <a:buChar char="•"/>
            </a:pPr>
            <a:r>
              <a:rPr lang="en-US" sz="1600" b="1">
                <a:solidFill>
                  <a:schemeClr val="accent2"/>
                </a:solidFill>
                <a:latin typeface="Calibri"/>
                <a:ea typeface="Calibri"/>
                <a:cs typeface="Calibri"/>
              </a:rPr>
              <a:t>Stability and observability challenges </a:t>
            </a:r>
            <a:r>
              <a:rPr lang="en-US" sz="1600">
                <a:solidFill>
                  <a:schemeClr val="tx1">
                    <a:lumMod val="50000"/>
                  </a:schemeClr>
                </a:solidFill>
                <a:latin typeface="Calibri"/>
                <a:ea typeface="Calibri"/>
                <a:cs typeface="Calibri"/>
              </a:rPr>
              <a:t>due to growing role of RES, batteries and power electronics</a:t>
            </a:r>
            <a:endParaRPr lang="en-US" sz="1600" b="1">
              <a:solidFill>
                <a:schemeClr val="tx1">
                  <a:lumMod val="50000"/>
                </a:schemeClr>
              </a:solidFill>
              <a:latin typeface="Calibri"/>
              <a:ea typeface="Calibri"/>
              <a:cs typeface="Calibri"/>
            </a:endParaRPr>
          </a:p>
          <a:p>
            <a:pPr marL="285750" indent="-285750">
              <a:buFont typeface="Arial" panose="020B0604020202020204" pitchFamily="34" charset="0"/>
              <a:buChar char="•"/>
            </a:pPr>
            <a:r>
              <a:rPr lang="en-US" sz="1600" b="1">
                <a:solidFill>
                  <a:schemeClr val="accent2"/>
                </a:solidFill>
                <a:latin typeface="Calibri"/>
                <a:ea typeface="Calibri"/>
                <a:cs typeface="Calibri"/>
              </a:rPr>
              <a:t>Lack of sensitivity to the market price signals – </a:t>
            </a:r>
            <a:r>
              <a:rPr lang="en-US" sz="1600">
                <a:solidFill>
                  <a:schemeClr val="tx1">
                    <a:lumMod val="50000"/>
                  </a:schemeClr>
                </a:solidFill>
                <a:latin typeface="Calibri"/>
                <a:ea typeface="Calibri"/>
                <a:cs typeface="Calibri"/>
              </a:rPr>
              <a:t>imbalances will increasingly depend on local, decentral generation and/or consumption that is not always driven by market price signals</a:t>
            </a:r>
            <a:r>
              <a:rPr lang="en-US" sz="1600">
                <a:solidFill>
                  <a:schemeClr val="tx1">
                    <a:lumMod val="50000"/>
                  </a:schemeClr>
                </a:solidFill>
                <a:latin typeface="Calibri"/>
                <a:ea typeface="Calibri"/>
                <a:cs typeface="Calibri"/>
                <a:sym typeface="Wingdings" panose="05000000000000000000" pitchFamily="2" charset="2"/>
              </a:rPr>
              <a:t>.</a:t>
            </a:r>
            <a:r>
              <a:rPr lang="en-US" sz="1600" b="1">
                <a:solidFill>
                  <a:schemeClr val="accent2"/>
                </a:solidFill>
                <a:latin typeface="Calibri"/>
                <a:ea typeface="Calibri"/>
                <a:cs typeface="Calibri"/>
                <a:sym typeface="Wingdings" panose="05000000000000000000" pitchFamily="2" charset="2"/>
              </a:rPr>
              <a:t> </a:t>
            </a:r>
            <a:endParaRPr lang="en-US" sz="1600" b="1">
              <a:solidFill>
                <a:schemeClr val="accent2"/>
              </a:solidFill>
              <a:latin typeface="Calibri"/>
              <a:ea typeface="Calibri"/>
              <a:cs typeface="Calibri"/>
            </a:endParaRPr>
          </a:p>
          <a:p>
            <a:pPr marL="285750" indent="-285750">
              <a:buFont typeface="Arial" panose="020B0604020202020204" pitchFamily="34" charset="0"/>
              <a:buChar char="•"/>
            </a:pPr>
            <a:endParaRPr lang="en-US" sz="1600" b="1">
              <a:solidFill>
                <a:schemeClr val="accent2"/>
              </a:solidFill>
              <a:latin typeface="Calibri"/>
              <a:ea typeface="Calibri"/>
              <a:cs typeface="Calibri"/>
            </a:endParaRPr>
          </a:p>
          <a:p>
            <a:pPr marL="285750" indent="-285750">
              <a:buFont typeface="Arial" panose="020B0604020202020204" pitchFamily="34" charset="0"/>
              <a:buChar char="•"/>
            </a:pPr>
            <a:endParaRPr lang="en-US" sz="1600" b="1">
              <a:solidFill>
                <a:schemeClr val="accent2"/>
              </a:solidFill>
              <a:latin typeface="Calibri"/>
              <a:ea typeface="Calibri"/>
              <a:cs typeface="Calibri"/>
            </a:endParaRPr>
          </a:p>
          <a:p>
            <a:pPr marL="285750" indent="-285750">
              <a:buFont typeface="Arial" panose="020B0604020202020204" pitchFamily="34" charset="0"/>
              <a:buChar char="•"/>
            </a:pPr>
            <a:r>
              <a:rPr lang="en-US" sz="1600">
                <a:solidFill>
                  <a:schemeClr val="tx1">
                    <a:lumMod val="50000"/>
                  </a:schemeClr>
                </a:solidFill>
                <a:latin typeface="Calibri"/>
                <a:ea typeface="Calibri"/>
                <a:cs typeface="Calibri"/>
              </a:rPr>
              <a:t>Developments in the electricity supply system remain challenging to predict.</a:t>
            </a:r>
          </a:p>
        </p:txBody>
      </p:sp>
      <p:sp>
        <p:nvSpPr>
          <p:cNvPr id="4" name="Rectangle 3">
            <a:extLst>
              <a:ext uri="{FF2B5EF4-FFF2-40B4-BE49-F238E27FC236}">
                <a16:creationId xmlns:a16="http://schemas.microsoft.com/office/drawing/2014/main" id="{ACEAAB19-76EC-1C60-B8B9-1BE9635C2187}"/>
              </a:ext>
            </a:extLst>
          </p:cNvPr>
          <p:cNvSpPr/>
          <p:nvPr/>
        </p:nvSpPr>
        <p:spPr>
          <a:xfrm>
            <a:off x="438912" y="1035606"/>
            <a:ext cx="2916936" cy="397335"/>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r-FR"/>
              <a:t>System </a:t>
            </a:r>
            <a:r>
              <a:rPr lang="fr-FR" err="1"/>
              <a:t>evolution</a:t>
            </a:r>
            <a:endParaRPr lang="fr-FR"/>
          </a:p>
        </p:txBody>
      </p:sp>
    </p:spTree>
    <p:extLst>
      <p:ext uri="{BB962C8B-B14F-4D97-AF65-F5344CB8AC3E}">
        <p14:creationId xmlns:p14="http://schemas.microsoft.com/office/powerpoint/2010/main" val="2583469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DCBC2-BAD8-34FD-8948-55D4564D57B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8FDCBF-F085-8271-551C-56DB7D56C4FD}"/>
              </a:ext>
            </a:extLst>
          </p:cNvPr>
          <p:cNvSpPr>
            <a:spLocks noGrp="1"/>
          </p:cNvSpPr>
          <p:nvPr>
            <p:ph type="title"/>
          </p:nvPr>
        </p:nvSpPr>
        <p:spPr>
          <a:xfrm>
            <a:off x="286346" y="254422"/>
            <a:ext cx="11617788" cy="936104"/>
          </a:xfrm>
        </p:spPr>
        <p:txBody>
          <a:bodyPr lIns="91440" tIns="45720" rIns="91440" bIns="45720" anchor="ctr"/>
          <a:lstStyle/>
          <a:p>
            <a:r>
              <a:rPr lang="en-US">
                <a:latin typeface="Calibri"/>
                <a:ea typeface="Calibri"/>
                <a:cs typeface="Calibri"/>
              </a:rPr>
              <a:t>Emerging</a:t>
            </a:r>
            <a:r>
              <a:rPr lang="en-US" noProof="0">
                <a:latin typeface="Calibri"/>
                <a:ea typeface="Calibri"/>
                <a:cs typeface="Calibri"/>
              </a:rPr>
              <a:t> challenges for TSOs in system balancing</a:t>
            </a:r>
            <a:r>
              <a:rPr lang="en-US">
                <a:latin typeface="Calibri"/>
                <a:ea typeface="Calibri"/>
                <a:cs typeface="Calibri"/>
              </a:rPr>
              <a:t> (for next 10-15 years)</a:t>
            </a:r>
            <a:r>
              <a:rPr kumimoji="0" lang="en-US" sz="3000" b="1" i="0" u="none" strike="noStrike" kern="1200" cap="none" spc="0" normalizeH="0" baseline="0" noProof="0">
                <a:ln>
                  <a:noFill/>
                </a:ln>
                <a:solidFill>
                  <a:srgbClr val="0F218B"/>
                </a:solidFill>
                <a:effectLst/>
                <a:uLnTx/>
                <a:uFillTx/>
                <a:latin typeface="Calibri"/>
                <a:ea typeface="Calibri"/>
                <a:cs typeface="Calibri"/>
              </a:rPr>
              <a:t>	</a:t>
            </a:r>
            <a:r>
              <a:rPr kumimoji="0" lang="en-US" sz="2000" b="1" i="0" u="none" strike="noStrike" kern="1200" cap="none" spc="0" normalizeH="0" baseline="0" noProof="0">
                <a:ln>
                  <a:noFill/>
                </a:ln>
                <a:solidFill>
                  <a:srgbClr val="0FB29A"/>
                </a:solidFill>
                <a:effectLst/>
                <a:uLnTx/>
                <a:uFillTx/>
                <a:latin typeface="Calibri"/>
                <a:ea typeface="Calibri"/>
                <a:cs typeface="Calibri"/>
              </a:rPr>
              <a:t>	</a:t>
            </a:r>
            <a:endParaRPr lang="en-US" sz="2000" noProof="0">
              <a:solidFill>
                <a:srgbClr val="F37020"/>
              </a:solidFill>
              <a:latin typeface="Calibri"/>
              <a:ea typeface="Calibri"/>
              <a:cs typeface="Calibri"/>
            </a:endParaRPr>
          </a:p>
        </p:txBody>
      </p:sp>
      <p:grpSp>
        <p:nvGrpSpPr>
          <p:cNvPr id="25" name="Groupe 24">
            <a:extLst>
              <a:ext uri="{FF2B5EF4-FFF2-40B4-BE49-F238E27FC236}">
                <a16:creationId xmlns:a16="http://schemas.microsoft.com/office/drawing/2014/main" id="{C7DDA667-4719-0962-97C7-1B4C8BDA1246}"/>
              </a:ext>
            </a:extLst>
          </p:cNvPr>
          <p:cNvGrpSpPr/>
          <p:nvPr/>
        </p:nvGrpSpPr>
        <p:grpSpPr>
          <a:xfrm>
            <a:off x="770259" y="1187916"/>
            <a:ext cx="10781420" cy="2123658"/>
            <a:chOff x="760489" y="1169585"/>
            <a:chExt cx="10781420" cy="2123658"/>
          </a:xfrm>
        </p:grpSpPr>
        <p:sp>
          <p:nvSpPr>
            <p:cNvPr id="5" name="ZoneTexte 4">
              <a:extLst>
                <a:ext uri="{FF2B5EF4-FFF2-40B4-BE49-F238E27FC236}">
                  <a16:creationId xmlns:a16="http://schemas.microsoft.com/office/drawing/2014/main" id="{0F9FB8CE-1E99-FF85-9D92-79BDF10E6AE2}"/>
                </a:ext>
              </a:extLst>
            </p:cNvPr>
            <p:cNvSpPr txBox="1"/>
            <p:nvPr/>
          </p:nvSpPr>
          <p:spPr>
            <a:xfrm>
              <a:off x="2257244" y="1169585"/>
              <a:ext cx="9284665" cy="2123658"/>
            </a:xfrm>
            <a:prstGeom prst="rect">
              <a:avLst/>
            </a:prstGeom>
            <a:noFill/>
          </p:spPr>
          <p:txBody>
            <a:bodyPr wrap="square" lIns="91440" tIns="45720" rIns="91440" bIns="45720" anchor="t">
              <a:spAutoFit/>
            </a:bodyPr>
            <a:lstStyle/>
            <a:p>
              <a:pPr algn="just">
                <a:spcBef>
                  <a:spcPts val="600"/>
                </a:spcBef>
                <a:buClr>
                  <a:srgbClr val="F37020"/>
                </a:buClr>
                <a:defRPr/>
              </a:pPr>
              <a:r>
                <a:rPr lang="en-US" sz="1400" b="1">
                  <a:solidFill>
                    <a:srgbClr val="002060"/>
                  </a:solidFill>
                  <a:latin typeface="Calibri"/>
                  <a:ea typeface="Calibri"/>
                  <a:cs typeface="Calibri"/>
                </a:rPr>
                <a:t>Unlock</a:t>
              </a:r>
              <a:r>
                <a:rPr kumimoji="0" lang="en-US" sz="1400" b="1" i="0" u="none" strike="noStrike" kern="1200" cap="none" spc="0" normalizeH="0" baseline="0" noProof="0">
                  <a:ln>
                    <a:noFill/>
                  </a:ln>
                  <a:solidFill>
                    <a:srgbClr val="002060"/>
                  </a:solidFill>
                  <a:effectLst/>
                  <a:uLnTx/>
                  <a:uFillTx/>
                  <a:latin typeface="Calibri"/>
                  <a:ea typeface="Calibri"/>
                  <a:cs typeface="Calibri"/>
                </a:rPr>
                <a:t> decentral flexibility for balancing and congestion management</a:t>
              </a:r>
              <a:endParaRPr kumimoji="0" lang="en-US" sz="1800" b="0" i="0" u="none" strike="noStrike" kern="1200" cap="none" spc="0" normalizeH="0" baseline="0" noProof="0">
                <a:ln>
                  <a:noFill/>
                </a:ln>
                <a:solidFill>
                  <a:srgbClr val="3A3A3F"/>
                </a:solidFill>
                <a:effectLst/>
                <a:uLnTx/>
                <a:uFillTx/>
                <a:latin typeface="Trebuchet MS"/>
                <a:ea typeface="+mn-ea"/>
                <a:cs typeface="+mn-cs"/>
              </a:endParaRP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rgbClr val="002060"/>
                  </a:solidFill>
                  <a:effectLst/>
                  <a:uLnTx/>
                  <a:uFillTx/>
                  <a:latin typeface="Calibri"/>
                  <a:ea typeface="Calibri"/>
                  <a:cs typeface="Calibri"/>
                </a:rPr>
                <a:t>RES keep increasing resulting in less centralized, less controllable production</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n-US" sz="1400" b="0" i="0" u="none" strike="noStrike" kern="1200" cap="none" spc="0" normalizeH="0" baseline="0" noProof="0">
                  <a:ln>
                    <a:noFill/>
                  </a:ln>
                  <a:solidFill>
                    <a:srgbClr val="002060"/>
                  </a:solidFill>
                  <a:effectLst/>
                  <a:uLnTx/>
                  <a:uFillTx/>
                  <a:latin typeface="Calibri"/>
                  <a:ea typeface="Calibri"/>
                  <a:cs typeface="Calibri"/>
                </a:rPr>
                <a:t>Electrification and large power flows result in more congestions at all voltage levels</a:t>
              </a:r>
            </a:p>
            <a:p>
              <a:pPr marL="171450" marR="0" lvl="0" indent="-171450" algn="just" defTabSz="914400" rtl="0" eaLnBrk="1" fontAlgn="auto" latinLnBrk="0" hangingPunct="1">
                <a:lnSpc>
                  <a:spcPct val="100000"/>
                </a:lnSpc>
                <a:spcBef>
                  <a:spcPts val="600"/>
                </a:spcBef>
                <a:spcAft>
                  <a:spcPts val="0"/>
                </a:spcAft>
                <a:buClrTx/>
                <a:buSzTx/>
                <a:buFont typeface="Wingdings"/>
                <a:buChar char="Ø"/>
                <a:tabLst/>
                <a:defRPr/>
              </a:pPr>
              <a:r>
                <a:rPr kumimoji="0" lang="en-US" sz="1400" b="1" i="0" u="none" strike="noStrike" kern="1200" cap="none" spc="0" normalizeH="0" baseline="0" noProof="0">
                  <a:ln>
                    <a:noFill/>
                  </a:ln>
                  <a:solidFill>
                    <a:srgbClr val="002060"/>
                  </a:solidFill>
                  <a:effectLst/>
                  <a:uLnTx/>
                  <a:uFillTx/>
                  <a:latin typeface="Calibri"/>
                  <a:ea typeface="Calibri"/>
                  <a:cs typeface="Calibri"/>
                </a:rPr>
                <a:t>TSOs will need new sources of (and potentially more) flexibility, for balancing and local services, due to changes in the electricity production mix, pushing more frequently the fossil fuel energy sources out of the market, therefore not available for balancing (or at the very high price)</a:t>
              </a:r>
            </a:p>
            <a:p>
              <a:pPr marL="171450" indent="-171450" algn="just">
                <a:spcBef>
                  <a:spcPts val="600"/>
                </a:spcBef>
                <a:buFont typeface="Wingdings"/>
                <a:buChar char="Ø"/>
                <a:defRPr/>
              </a:pPr>
              <a:r>
                <a:rPr kumimoji="0" lang="en-US" sz="1400" b="1" i="0" u="none" strike="noStrike" kern="1200" cap="none" spc="0" normalizeH="0" baseline="0" noProof="0">
                  <a:ln>
                    <a:noFill/>
                  </a:ln>
                  <a:solidFill>
                    <a:srgbClr val="002060"/>
                  </a:solidFill>
                  <a:effectLst/>
                  <a:uLnTx/>
                  <a:uFillTx/>
                  <a:latin typeface="Calibri"/>
                  <a:ea typeface="Calibri"/>
                  <a:cs typeface="Calibri"/>
                </a:rPr>
                <a:t>TSOs and DSOs will need to collaborate at the local level to accelerate the unlocking of flexibility in medium and low voltage grids, as foreseen in NC DR framework</a:t>
              </a:r>
              <a:r>
                <a:rPr lang="en-US" sz="1400" b="1">
                  <a:solidFill>
                    <a:srgbClr val="002060"/>
                  </a:solidFill>
                  <a:latin typeface="Calibri"/>
                  <a:ea typeface="Calibri"/>
                  <a:cs typeface="Calibri"/>
                </a:rPr>
                <a:t> </a:t>
              </a:r>
              <a:endParaRPr lang="en-US" sz="1400" b="1" i="0" u="none" strike="noStrike" kern="1200" cap="none" spc="0" normalizeH="0" baseline="0" noProof="0">
                <a:ln>
                  <a:noFill/>
                </a:ln>
                <a:solidFill>
                  <a:srgbClr val="002060"/>
                </a:solidFill>
                <a:effectLst/>
                <a:uLnTx/>
                <a:uFillTx/>
                <a:latin typeface="Calibri"/>
                <a:ea typeface="Calibri"/>
                <a:cs typeface="Calibri"/>
              </a:endParaRPr>
            </a:p>
          </p:txBody>
        </p:sp>
        <p:sp>
          <p:nvSpPr>
            <p:cNvPr id="6" name="Rectangle 5">
              <a:extLst>
                <a:ext uri="{FF2B5EF4-FFF2-40B4-BE49-F238E27FC236}">
                  <a16:creationId xmlns:a16="http://schemas.microsoft.com/office/drawing/2014/main" id="{C617FDDB-C128-C858-D5E3-2EDCD26A625E}"/>
                </a:ext>
              </a:extLst>
            </p:cNvPr>
            <p:cNvSpPr/>
            <p:nvPr/>
          </p:nvSpPr>
          <p:spPr>
            <a:xfrm>
              <a:off x="760489" y="1831769"/>
              <a:ext cx="995881" cy="371192"/>
            </a:xfrm>
            <a:prstGeom prst="rect">
              <a:avLst/>
            </a:prstGeom>
            <a:solidFill>
              <a:schemeClr val="bg1"/>
            </a:solidFill>
            <a:ln w="19050">
              <a:solidFill>
                <a:srgbClr val="0F21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37020"/>
                  </a:solidFill>
                  <a:effectLst/>
                  <a:uLnTx/>
                  <a:uFillTx/>
                  <a:latin typeface="Trebuchet MS"/>
                  <a:ea typeface="+mn-ea"/>
                  <a:cs typeface="+mn-cs"/>
                </a:rPr>
                <a:t>1</a:t>
              </a:r>
            </a:p>
          </p:txBody>
        </p:sp>
      </p:grpSp>
      <p:grpSp>
        <p:nvGrpSpPr>
          <p:cNvPr id="24" name="Groupe 23">
            <a:extLst>
              <a:ext uri="{FF2B5EF4-FFF2-40B4-BE49-F238E27FC236}">
                <a16:creationId xmlns:a16="http://schemas.microsoft.com/office/drawing/2014/main" id="{DA75EDFB-6DF2-DB7D-CFE8-C6A2C80D8C52}"/>
              </a:ext>
            </a:extLst>
          </p:cNvPr>
          <p:cNvGrpSpPr/>
          <p:nvPr/>
        </p:nvGrpSpPr>
        <p:grpSpPr>
          <a:xfrm>
            <a:off x="741801" y="3737966"/>
            <a:ext cx="10832535" cy="761961"/>
            <a:chOff x="760489" y="2346418"/>
            <a:chExt cx="10832535" cy="761961"/>
          </a:xfrm>
        </p:grpSpPr>
        <p:sp>
          <p:nvSpPr>
            <p:cNvPr id="7" name="ZoneTexte 6">
              <a:extLst>
                <a:ext uri="{FF2B5EF4-FFF2-40B4-BE49-F238E27FC236}">
                  <a16:creationId xmlns:a16="http://schemas.microsoft.com/office/drawing/2014/main" id="{D16D653F-360B-1E47-9722-FCA7E93ED547}"/>
                </a:ext>
              </a:extLst>
            </p:cNvPr>
            <p:cNvSpPr txBox="1"/>
            <p:nvPr/>
          </p:nvSpPr>
          <p:spPr>
            <a:xfrm>
              <a:off x="2268287" y="2346418"/>
              <a:ext cx="9324737" cy="307777"/>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600"/>
                </a:spcBef>
                <a:spcAft>
                  <a:spcPts val="0"/>
                </a:spcAft>
                <a:buClr>
                  <a:srgbClr val="F37020"/>
                </a:buClr>
                <a:buSzTx/>
                <a:buFontTx/>
                <a:buNone/>
                <a:tabLst/>
                <a:defRPr/>
              </a:pPr>
              <a:endParaRPr kumimoji="0" lang="en-US" sz="1400" b="1" i="0" u="none" strike="noStrike" kern="1200" cap="none" spc="0" normalizeH="0" baseline="0" noProof="0">
                <a:ln>
                  <a:noFill/>
                </a:ln>
                <a:solidFill>
                  <a:srgbClr val="002060"/>
                </a:solidFill>
                <a:effectLst/>
                <a:uLnTx/>
                <a:uFillTx/>
                <a:latin typeface="Calibri"/>
                <a:ea typeface="Calibri"/>
                <a:cs typeface="Calibri"/>
              </a:endParaRPr>
            </a:p>
          </p:txBody>
        </p:sp>
        <p:sp>
          <p:nvSpPr>
            <p:cNvPr id="8" name="Rectangle 7">
              <a:extLst>
                <a:ext uri="{FF2B5EF4-FFF2-40B4-BE49-F238E27FC236}">
                  <a16:creationId xmlns:a16="http://schemas.microsoft.com/office/drawing/2014/main" id="{D4197199-7C95-E3E6-1485-CB5E7858B89B}"/>
                </a:ext>
              </a:extLst>
            </p:cNvPr>
            <p:cNvSpPr/>
            <p:nvPr/>
          </p:nvSpPr>
          <p:spPr>
            <a:xfrm>
              <a:off x="760489" y="2737187"/>
              <a:ext cx="995881" cy="371192"/>
            </a:xfrm>
            <a:prstGeom prst="rect">
              <a:avLst/>
            </a:prstGeom>
            <a:solidFill>
              <a:schemeClr val="bg1"/>
            </a:solidFill>
            <a:ln w="19050">
              <a:solidFill>
                <a:srgbClr val="0F21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37020"/>
                  </a:solidFill>
                  <a:effectLst/>
                  <a:uLnTx/>
                  <a:uFillTx/>
                  <a:latin typeface="Trebuchet MS"/>
                  <a:ea typeface="+mn-ea"/>
                  <a:cs typeface="+mn-cs"/>
                </a:rPr>
                <a:t>2</a:t>
              </a:r>
            </a:p>
          </p:txBody>
        </p:sp>
      </p:grpSp>
      <p:cxnSp>
        <p:nvCxnSpPr>
          <p:cNvPr id="12" name="Connecteur droit 11">
            <a:extLst>
              <a:ext uri="{FF2B5EF4-FFF2-40B4-BE49-F238E27FC236}">
                <a16:creationId xmlns:a16="http://schemas.microsoft.com/office/drawing/2014/main" id="{26362439-A3A5-705C-5353-2B3589C1AC4A}"/>
              </a:ext>
            </a:extLst>
          </p:cNvPr>
          <p:cNvCxnSpPr>
            <a:cxnSpLocks/>
          </p:cNvCxnSpPr>
          <p:nvPr/>
        </p:nvCxnSpPr>
        <p:spPr>
          <a:xfrm flipH="1">
            <a:off x="554225" y="3409731"/>
            <a:ext cx="10995570" cy="25791"/>
          </a:xfrm>
          <a:prstGeom prst="line">
            <a:avLst/>
          </a:prstGeom>
          <a:noFill/>
          <a:ln w="12700" cap="flat" cmpd="sng" algn="ctr">
            <a:solidFill>
              <a:srgbClr val="F37020"/>
            </a:solidFill>
            <a:prstDash val="lgDash"/>
          </a:ln>
          <a:effectLst/>
        </p:spPr>
      </p:cxnSp>
      <p:grpSp>
        <p:nvGrpSpPr>
          <p:cNvPr id="23" name="Groupe 22">
            <a:extLst>
              <a:ext uri="{FF2B5EF4-FFF2-40B4-BE49-F238E27FC236}">
                <a16:creationId xmlns:a16="http://schemas.microsoft.com/office/drawing/2014/main" id="{099DF45B-C254-B271-E96F-194CC9C4801E}"/>
              </a:ext>
            </a:extLst>
          </p:cNvPr>
          <p:cNvGrpSpPr/>
          <p:nvPr/>
        </p:nvGrpSpPr>
        <p:grpSpPr>
          <a:xfrm>
            <a:off x="740952" y="5381207"/>
            <a:ext cx="10954013" cy="2174125"/>
            <a:chOff x="639011" y="1250033"/>
            <a:chExt cx="10954013" cy="2174125"/>
          </a:xfrm>
        </p:grpSpPr>
        <p:sp>
          <p:nvSpPr>
            <p:cNvPr id="10" name="Rectangle 9">
              <a:extLst>
                <a:ext uri="{FF2B5EF4-FFF2-40B4-BE49-F238E27FC236}">
                  <a16:creationId xmlns:a16="http://schemas.microsoft.com/office/drawing/2014/main" id="{817DD7D6-3923-442C-F625-5F4402F77CBE}"/>
                </a:ext>
              </a:extLst>
            </p:cNvPr>
            <p:cNvSpPr/>
            <p:nvPr/>
          </p:nvSpPr>
          <p:spPr>
            <a:xfrm>
              <a:off x="639011" y="1250033"/>
              <a:ext cx="995881" cy="371192"/>
            </a:xfrm>
            <a:prstGeom prst="rect">
              <a:avLst/>
            </a:prstGeom>
            <a:solidFill>
              <a:schemeClr val="bg1"/>
            </a:solidFill>
            <a:ln w="19050">
              <a:solidFill>
                <a:srgbClr val="0F21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37020"/>
                  </a:solidFill>
                  <a:effectLst/>
                  <a:uLnTx/>
                  <a:uFillTx/>
                  <a:latin typeface="Trebuchet MS"/>
                  <a:ea typeface="+mn-ea"/>
                  <a:cs typeface="+mn-cs"/>
                </a:rPr>
                <a:t>3</a:t>
              </a:r>
            </a:p>
          </p:txBody>
        </p:sp>
        <p:sp>
          <p:nvSpPr>
            <p:cNvPr id="14" name="ZoneTexte 13">
              <a:extLst>
                <a:ext uri="{FF2B5EF4-FFF2-40B4-BE49-F238E27FC236}">
                  <a16:creationId xmlns:a16="http://schemas.microsoft.com/office/drawing/2014/main" id="{50BF364A-9628-98B4-309F-99C28EC6EBFD}"/>
                </a:ext>
              </a:extLst>
            </p:cNvPr>
            <p:cNvSpPr txBox="1"/>
            <p:nvPr/>
          </p:nvSpPr>
          <p:spPr>
            <a:xfrm>
              <a:off x="2268287" y="3116381"/>
              <a:ext cx="9324737" cy="307777"/>
            </a:xfrm>
            <a:prstGeom prst="rect">
              <a:avLst/>
            </a:prstGeom>
            <a:noFill/>
          </p:spPr>
          <p:txBody>
            <a:bodyPr wrap="square" lIns="91440" tIns="45720" rIns="91440" bIns="45720" anchor="t">
              <a:spAutoFit/>
            </a:bodyPr>
            <a:lstStyle>
              <a:defPPr>
                <a:defRPr lang="de-DE"/>
              </a:defPPr>
              <a:lvl1pPr>
                <a:lnSpc>
                  <a:spcPct val="100000"/>
                </a:lnSpc>
                <a:spcBef>
                  <a:spcPts val="600"/>
                </a:spcBef>
                <a:buClr>
                  <a:srgbClr val="F37020"/>
                </a:buClr>
                <a:defRPr sz="1400" b="1">
                  <a:solidFill>
                    <a:srgbClr val="002060"/>
                  </a:solidFill>
                  <a:latin typeface="Calibri"/>
                  <a:ea typeface="Calibri"/>
                  <a:cs typeface="Calibri"/>
                </a:defRPr>
              </a:lvl1pPr>
            </a:lstStyle>
            <a:p>
              <a:pPr marL="0" marR="0" lvl="0" indent="0" algn="l" defTabSz="457200" rtl="0" eaLnBrk="1" fontAlgn="auto" latinLnBrk="0" hangingPunct="1">
                <a:lnSpc>
                  <a:spcPct val="100000"/>
                </a:lnSpc>
                <a:spcBef>
                  <a:spcPts val="600"/>
                </a:spcBef>
                <a:spcAft>
                  <a:spcPts val="0"/>
                </a:spcAft>
                <a:buClr>
                  <a:srgbClr val="F37020"/>
                </a:buClr>
                <a:buSzTx/>
                <a:buFontTx/>
                <a:buNone/>
                <a:tabLst/>
                <a:defRPr/>
              </a:pPr>
              <a:endParaRPr kumimoji="0" lang="en-US" sz="1400" b="1" i="0" u="none" strike="noStrike" kern="1200" cap="none" spc="0" normalizeH="0" baseline="0" noProof="0">
                <a:ln>
                  <a:noFill/>
                </a:ln>
                <a:solidFill>
                  <a:srgbClr val="002060"/>
                </a:solidFill>
                <a:effectLst/>
                <a:uLnTx/>
                <a:uFillTx/>
                <a:latin typeface="Calibri"/>
                <a:ea typeface="Calibri"/>
                <a:cs typeface="Calibri"/>
              </a:endParaRPr>
            </a:p>
          </p:txBody>
        </p:sp>
      </p:grpSp>
      <p:cxnSp>
        <p:nvCxnSpPr>
          <p:cNvPr id="18" name="Connecteur droit 17">
            <a:extLst>
              <a:ext uri="{FF2B5EF4-FFF2-40B4-BE49-F238E27FC236}">
                <a16:creationId xmlns:a16="http://schemas.microsoft.com/office/drawing/2014/main" id="{9F0534A8-3410-67A5-7003-241A1B424587}"/>
              </a:ext>
            </a:extLst>
          </p:cNvPr>
          <p:cNvCxnSpPr>
            <a:cxnSpLocks/>
          </p:cNvCxnSpPr>
          <p:nvPr/>
        </p:nvCxnSpPr>
        <p:spPr>
          <a:xfrm flipH="1">
            <a:off x="360965" y="6437766"/>
            <a:ext cx="10995570" cy="25791"/>
          </a:xfrm>
          <a:prstGeom prst="line">
            <a:avLst/>
          </a:prstGeom>
          <a:noFill/>
          <a:ln w="12700" cap="flat" cmpd="sng" algn="ctr">
            <a:solidFill>
              <a:srgbClr val="F37020"/>
            </a:solidFill>
            <a:prstDash val="lgDash"/>
          </a:ln>
          <a:effectLst/>
        </p:spPr>
      </p:cxnSp>
      <p:sp>
        <p:nvSpPr>
          <p:cNvPr id="4" name="TextBox 3">
            <a:extLst>
              <a:ext uri="{FF2B5EF4-FFF2-40B4-BE49-F238E27FC236}">
                <a16:creationId xmlns:a16="http://schemas.microsoft.com/office/drawing/2014/main" id="{F5E38526-7FF2-7EA9-B63F-253B505F7A02}"/>
              </a:ext>
            </a:extLst>
          </p:cNvPr>
          <p:cNvSpPr txBox="1"/>
          <p:nvPr/>
        </p:nvSpPr>
        <p:spPr>
          <a:xfrm>
            <a:off x="2386666" y="3541464"/>
            <a:ext cx="9114267" cy="14804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2060"/>
                </a:solidFill>
                <a:effectLst/>
                <a:uLnTx/>
                <a:uFillTx/>
                <a:latin typeface="Calibri"/>
                <a:ea typeface="Calibri"/>
                <a:cs typeface="Calibri"/>
              </a:rPr>
              <a:t>Manage extreme balancing events​</a:t>
            </a:r>
            <a:endParaRPr kumimoji="0" lang="en-US" sz="1800" b="0" i="0" u="none" strike="noStrike" kern="1200" cap="none" spc="0" normalizeH="0" baseline="0" noProof="0">
              <a:ln>
                <a:noFill/>
              </a:ln>
              <a:solidFill>
                <a:srgbClr val="3A3A3F"/>
              </a:solidFill>
              <a:effectLst/>
              <a:uLnTx/>
              <a:uFillTx/>
              <a:latin typeface="Trebuchet MS"/>
              <a:ea typeface="+mn-ea"/>
              <a:cs typeface="+mn-cs"/>
            </a:endParaRPr>
          </a:p>
          <a:p>
            <a:pPr marL="0" marR="0" lvl="0" indent="0" algn="just" defTabSz="914400" rtl="0" eaLnBrk="1" fontAlgn="auto" latinLnBrk="0" hangingPunct="1">
              <a:lnSpc>
                <a:spcPts val="1275"/>
              </a:lnSpc>
              <a:spcBef>
                <a:spcPts val="0"/>
              </a:spcBef>
              <a:spcAft>
                <a:spcPts val="0"/>
              </a:spcAft>
              <a:buClrTx/>
              <a:buSzTx/>
              <a:buFontTx/>
              <a:buNone/>
              <a:tabLst/>
              <a:defRPr/>
            </a:pPr>
            <a:r>
              <a:rPr kumimoji="0" lang="en-US" sz="1400" b="0" i="0" u="none" strike="noStrike" kern="1200" cap="none" spc="0" normalizeH="0" baseline="0" noProof="0">
                <a:ln>
                  <a:noFill/>
                </a:ln>
                <a:solidFill>
                  <a:srgbClr val="002060"/>
                </a:solidFill>
                <a:effectLst/>
                <a:uLnTx/>
                <a:uFillTx/>
                <a:latin typeface="Calibri"/>
                <a:ea typeface="Calibri"/>
                <a:cs typeface="Calibri"/>
              </a:rPr>
              <a:t>Increasing RES may result in very large forecast errors (cf. high PV infeed, storm risk for offshore wind,…)​</a:t>
            </a:r>
            <a:endParaRPr lang="en-US" sz="1400" b="0" i="0" u="none" strike="noStrike" kern="1200" cap="none" spc="0" normalizeH="0" baseline="0" noProof="0">
              <a:ln>
                <a:noFill/>
              </a:ln>
              <a:solidFill>
                <a:srgbClr val="002060"/>
              </a:solidFill>
              <a:effectLst/>
              <a:uLnTx/>
              <a:uFillTx/>
              <a:latin typeface="Calibri"/>
              <a:ea typeface="Calibri"/>
              <a:cs typeface="Calibri"/>
            </a:endParaRPr>
          </a:p>
          <a:p>
            <a:pPr marL="285750" indent="-285750" algn="just">
              <a:lnSpc>
                <a:spcPts val="1275"/>
              </a:lnSpc>
              <a:buFont typeface="Wingdings"/>
              <a:buChar char="Ø"/>
              <a:defRPr/>
            </a:pPr>
            <a:r>
              <a:rPr lang="en-US" sz="1400" b="1">
                <a:solidFill>
                  <a:srgbClr val="002060"/>
                </a:solidFill>
                <a:latin typeface="Calibri"/>
                <a:ea typeface="Calibri"/>
                <a:cs typeface="Calibri"/>
              </a:rPr>
              <a:t>Dimensioning rules based on historical imbalances and the reference incident may not be sufficient to capture the volatility introduced by RES as forecast errors might exceed these imbalances</a:t>
            </a:r>
          </a:p>
          <a:p>
            <a:pPr marL="285750" indent="-285750" algn="just">
              <a:lnSpc>
                <a:spcPts val="1275"/>
              </a:lnSpc>
              <a:buFont typeface="Wingdings"/>
              <a:buChar char="Ø"/>
              <a:defRPr/>
            </a:pPr>
            <a:r>
              <a:rPr lang="en-US" sz="1400" b="1">
                <a:solidFill>
                  <a:srgbClr val="002060"/>
                </a:solidFill>
                <a:latin typeface="Calibri"/>
                <a:ea typeface="Calibri"/>
                <a:cs typeface="Calibri"/>
              </a:rPr>
              <a:t>Regional</a:t>
            </a:r>
            <a:r>
              <a:rPr kumimoji="0" lang="en-US" sz="1400" b="1" i="0" u="none" strike="noStrike" kern="1200" cap="none" spc="0" normalizeH="0" baseline="0" noProof="0">
                <a:ln>
                  <a:noFill/>
                </a:ln>
                <a:solidFill>
                  <a:srgbClr val="002060"/>
                </a:solidFill>
                <a:effectLst/>
                <a:uLnTx/>
                <a:uFillTx/>
                <a:latin typeface="Calibri"/>
                <a:ea typeface="Calibri"/>
                <a:cs typeface="Calibri"/>
              </a:rPr>
              <a:t> synergies in dimensioning</a:t>
            </a:r>
            <a:r>
              <a:rPr lang="en-US" sz="1400" b="1">
                <a:solidFill>
                  <a:srgbClr val="002060"/>
                </a:solidFill>
                <a:latin typeface="Calibri"/>
                <a:ea typeface="Calibri"/>
                <a:cs typeface="Calibri"/>
              </a:rPr>
              <a:t> may help but</a:t>
            </a:r>
            <a:r>
              <a:rPr kumimoji="0" lang="en-US" sz="1400" b="1" i="0" u="none" strike="noStrike" kern="1200" cap="none" spc="0" normalizeH="0" baseline="0" noProof="0">
                <a:ln>
                  <a:noFill/>
                </a:ln>
                <a:solidFill>
                  <a:srgbClr val="002060"/>
                </a:solidFill>
                <a:effectLst/>
                <a:uLnTx/>
                <a:uFillTx/>
                <a:latin typeface="Calibri"/>
                <a:ea typeface="Calibri"/>
                <a:cs typeface="Calibri"/>
              </a:rPr>
              <a:t> </a:t>
            </a:r>
            <a:r>
              <a:rPr lang="en-US" sz="1400" b="1">
                <a:solidFill>
                  <a:srgbClr val="002060"/>
                </a:solidFill>
                <a:latin typeface="Calibri"/>
                <a:ea typeface="Calibri"/>
                <a:cs typeface="Calibri"/>
              </a:rPr>
              <a:t>will</a:t>
            </a:r>
            <a:r>
              <a:rPr kumimoji="0" lang="en-US" sz="1400" b="1" i="0" u="none" strike="noStrike" kern="1200" cap="none" spc="0" normalizeH="0" baseline="0" noProof="0">
                <a:ln>
                  <a:noFill/>
                </a:ln>
                <a:solidFill>
                  <a:srgbClr val="002060"/>
                </a:solidFill>
                <a:effectLst/>
                <a:uLnTx/>
                <a:uFillTx/>
                <a:latin typeface="Calibri"/>
                <a:ea typeface="Calibri"/>
                <a:cs typeface="Calibri"/>
              </a:rPr>
              <a:t> not be sufficient​</a:t>
            </a:r>
            <a:r>
              <a:rPr lang="en-US" sz="1400" b="1">
                <a:solidFill>
                  <a:srgbClr val="002060"/>
                </a:solidFill>
                <a:latin typeface="Calibri"/>
                <a:ea typeface="Calibri"/>
                <a:cs typeface="Calibri"/>
              </a:rPr>
              <a:t> (e.g. in case of correlated imbalances across countries, or unavailable cross-border capacity)</a:t>
            </a:r>
            <a:endParaRPr lang="en-US"/>
          </a:p>
          <a:p>
            <a:pPr marL="285750" marR="0" lvl="0" indent="-285750" algn="just" defTabSz="914400" rtl="0" eaLnBrk="1" fontAlgn="auto" latinLnBrk="0" hangingPunct="1">
              <a:lnSpc>
                <a:spcPts val="1275"/>
              </a:lnSpc>
              <a:spcBef>
                <a:spcPts val="0"/>
              </a:spcBef>
              <a:spcAft>
                <a:spcPts val="0"/>
              </a:spcAft>
              <a:buClrTx/>
              <a:buSzTx/>
              <a:buFont typeface="Wingdings"/>
              <a:buChar char="Ø"/>
              <a:tabLst/>
              <a:defRPr/>
            </a:pPr>
            <a:r>
              <a:rPr kumimoji="0" lang="en-US" sz="1400" b="1" i="0" u="none" strike="noStrike" kern="1200" cap="none" spc="0" normalizeH="0" baseline="0" noProof="0">
                <a:ln>
                  <a:noFill/>
                </a:ln>
                <a:solidFill>
                  <a:srgbClr val="002060"/>
                </a:solidFill>
                <a:effectLst/>
                <a:uLnTx/>
                <a:uFillTx/>
                <a:latin typeface="Calibri"/>
                <a:ea typeface="Calibri"/>
                <a:cs typeface="Calibri"/>
              </a:rPr>
              <a:t>Extreme events cannot be managed efficiently by </a:t>
            </a:r>
            <a:r>
              <a:rPr kumimoji="0" lang="en-US" sz="1400" b="1" i="0" u="none" strike="noStrike" kern="1200" cap="none" spc="0" normalizeH="0" baseline="0" noProof="0" err="1">
                <a:ln>
                  <a:noFill/>
                </a:ln>
                <a:solidFill>
                  <a:srgbClr val="002060"/>
                </a:solidFill>
                <a:effectLst/>
                <a:uLnTx/>
                <a:uFillTx/>
                <a:latin typeface="Calibri"/>
                <a:ea typeface="Calibri"/>
                <a:cs typeface="Calibri"/>
              </a:rPr>
              <a:t>standardised</a:t>
            </a:r>
            <a:r>
              <a:rPr kumimoji="0" lang="en-US" sz="1400" b="1" i="0" u="none" strike="noStrike" kern="1200" cap="none" spc="0" normalizeH="0" baseline="0" noProof="0">
                <a:ln>
                  <a:noFill/>
                </a:ln>
                <a:solidFill>
                  <a:srgbClr val="002060"/>
                </a:solidFill>
                <a:effectLst/>
                <a:uLnTx/>
                <a:uFillTx/>
                <a:latin typeface="Calibri"/>
                <a:ea typeface="Calibri"/>
                <a:cs typeface="Calibri"/>
              </a:rPr>
              <a:t>, </a:t>
            </a:r>
            <a:r>
              <a:rPr kumimoji="0" lang="en-US" sz="1400" b="1" i="0" u="none" strike="noStrike" kern="1200" cap="none" spc="0" normalizeH="0" baseline="0" noProof="0" err="1">
                <a:ln>
                  <a:noFill/>
                </a:ln>
                <a:solidFill>
                  <a:srgbClr val="002060"/>
                </a:solidFill>
                <a:effectLst/>
                <a:uLnTx/>
                <a:uFillTx/>
                <a:latin typeface="Calibri"/>
                <a:ea typeface="Calibri"/>
                <a:cs typeface="Calibri"/>
              </a:rPr>
              <a:t>centralised</a:t>
            </a:r>
            <a:r>
              <a:rPr kumimoji="0" lang="en-US" sz="1400" b="1" i="0" u="none" strike="noStrike" kern="1200" cap="none" spc="0" normalizeH="0" baseline="0" noProof="0">
                <a:ln>
                  <a:noFill/>
                </a:ln>
                <a:solidFill>
                  <a:srgbClr val="002060"/>
                </a:solidFill>
                <a:effectLst/>
                <a:uLnTx/>
                <a:uFillTx/>
                <a:latin typeface="Calibri"/>
                <a:ea typeface="Calibri"/>
                <a:cs typeface="Calibri"/>
              </a:rPr>
              <a:t> products only. TSOs must retain the ability to deploy exceptional, context‑specific measures</a:t>
            </a:r>
            <a:endParaRPr lang="en-US" sz="1400" b="1" i="0" u="none" strike="noStrike" kern="1200" cap="none" spc="0" normalizeH="0" baseline="0" noProof="0">
              <a:ln>
                <a:noFill/>
              </a:ln>
              <a:solidFill>
                <a:srgbClr val="002060"/>
              </a:solidFill>
              <a:effectLst/>
              <a:uLnTx/>
              <a:uFillTx/>
              <a:latin typeface="Calibri"/>
              <a:ea typeface="Calibri"/>
              <a:cs typeface="Calibri"/>
            </a:endParaRPr>
          </a:p>
        </p:txBody>
      </p:sp>
      <p:sp>
        <p:nvSpPr>
          <p:cNvPr id="11" name="TextBox 10">
            <a:extLst>
              <a:ext uri="{FF2B5EF4-FFF2-40B4-BE49-F238E27FC236}">
                <a16:creationId xmlns:a16="http://schemas.microsoft.com/office/drawing/2014/main" id="{7274A01A-F03B-B109-51BF-5494977FF3BF}"/>
              </a:ext>
            </a:extLst>
          </p:cNvPr>
          <p:cNvSpPr txBox="1"/>
          <p:nvPr/>
        </p:nvSpPr>
        <p:spPr>
          <a:xfrm>
            <a:off x="2386666" y="5128845"/>
            <a:ext cx="8960932" cy="14183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2060"/>
                </a:solidFill>
                <a:effectLst/>
                <a:uLnTx/>
                <a:uFillTx/>
                <a:latin typeface="Calibri"/>
                <a:ea typeface="Calibri"/>
                <a:cs typeface="Calibri"/>
              </a:rPr>
              <a:t>Get the right flexibility in the right product​</a:t>
            </a:r>
            <a:endParaRPr kumimoji="0" lang="en-US" sz="1800" b="0" i="0" u="none" strike="noStrike" kern="1200" cap="none" spc="0" normalizeH="0" baseline="0" noProof="0">
              <a:ln>
                <a:noFill/>
              </a:ln>
              <a:solidFill>
                <a:srgbClr val="3A3A3F"/>
              </a:solidFill>
              <a:effectLst/>
              <a:uLnTx/>
              <a:uFillTx/>
              <a:latin typeface="Trebuchet MS"/>
              <a:ea typeface="+mn-ea"/>
              <a:cs typeface="+mn-cs"/>
            </a:endParaRPr>
          </a:p>
          <a:p>
            <a:pPr marL="0" marR="0" lvl="0" indent="0" algn="just" defTabSz="914400" rtl="0" eaLnBrk="1" fontAlgn="auto" latinLnBrk="0" hangingPunct="1">
              <a:lnSpc>
                <a:spcPts val="1275"/>
              </a:lnSpc>
              <a:spcBef>
                <a:spcPts val="0"/>
              </a:spcBef>
              <a:spcAft>
                <a:spcPts val="0"/>
              </a:spcAft>
              <a:buClrTx/>
              <a:buSzTx/>
              <a:buFontTx/>
              <a:buNone/>
              <a:tabLst/>
              <a:defRPr/>
            </a:pPr>
            <a:r>
              <a:rPr kumimoji="0" lang="en-US" sz="1400" b="0" i="0" u="none" strike="noStrike" kern="1200" cap="none" spc="0" normalizeH="0" baseline="0" noProof="0">
                <a:ln>
                  <a:noFill/>
                </a:ln>
                <a:solidFill>
                  <a:srgbClr val="002060"/>
                </a:solidFill>
                <a:effectLst/>
                <a:uLnTx/>
                <a:uFillTx/>
                <a:latin typeface="Calibri"/>
                <a:ea typeface="Calibri"/>
                <a:cs typeface="Calibri"/>
              </a:rPr>
              <a:t>Fragmentation of liquidity is already a reality, and price signals may be inefficient to attract the right flexibility in the right product</a:t>
            </a:r>
          </a:p>
          <a:p>
            <a:pPr marL="0" marR="0" lvl="0" indent="0" algn="just" defTabSz="914400" rtl="0" eaLnBrk="1" fontAlgn="auto" latinLnBrk="0" hangingPunct="1">
              <a:lnSpc>
                <a:spcPts val="1275"/>
              </a:lnSpc>
              <a:spcBef>
                <a:spcPts val="0"/>
              </a:spcBef>
              <a:spcAft>
                <a:spcPts val="0"/>
              </a:spcAft>
              <a:buClrTx/>
              <a:buSzTx/>
              <a:buFontTx/>
              <a:buNone/>
              <a:tabLst/>
              <a:defRPr/>
            </a:pPr>
            <a:r>
              <a:rPr kumimoji="0" lang="en-US" sz="1400" b="0" i="0" u="none" strike="noStrike" kern="1200" cap="none" spc="0" normalizeH="0" baseline="0" noProof="0">
                <a:ln>
                  <a:noFill/>
                </a:ln>
                <a:solidFill>
                  <a:srgbClr val="002060"/>
                </a:solidFill>
                <a:effectLst/>
                <a:uLnTx/>
                <a:uFillTx/>
                <a:latin typeface="Calibri"/>
                <a:ea typeface="Calibri"/>
                <a:cs typeface="Calibri"/>
              </a:rPr>
              <a:t>Fragmentation risks to increase with procurement of congestion products by TSOs and DSOs​</a:t>
            </a:r>
          </a:p>
          <a:p>
            <a:pPr marL="285750" marR="0" lvl="0" indent="-285750" algn="just" defTabSz="914400" rtl="0" eaLnBrk="1" fontAlgn="auto" latinLnBrk="0" hangingPunct="1">
              <a:lnSpc>
                <a:spcPts val="1275"/>
              </a:lnSpc>
              <a:spcBef>
                <a:spcPts val="0"/>
              </a:spcBef>
              <a:spcAft>
                <a:spcPts val="0"/>
              </a:spcAft>
              <a:buClrTx/>
              <a:buSzTx/>
              <a:buFont typeface="Wingdings"/>
              <a:buChar char="Ø"/>
              <a:tabLst/>
              <a:defRPr/>
            </a:pPr>
            <a:r>
              <a:rPr kumimoji="0" lang="en-US" sz="1400" b="1" i="0" u="none" strike="noStrike" kern="1200" cap="none" spc="0" normalizeH="0" baseline="0" noProof="0">
                <a:ln>
                  <a:noFill/>
                </a:ln>
                <a:solidFill>
                  <a:srgbClr val="002060"/>
                </a:solidFill>
                <a:effectLst/>
                <a:uLnTx/>
                <a:uFillTx/>
                <a:latin typeface="Calibri"/>
                <a:ea typeface="Calibri"/>
                <a:cs typeface="Calibri"/>
              </a:rPr>
              <a:t>TSOs and DSOs will need to collaborate to ensure an efficient pooling and activation of flexibility, as foreseen in NC DR framework</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A3A3F"/>
              </a:solidFill>
              <a:effectLst/>
              <a:uLnTx/>
              <a:uFillTx/>
              <a:latin typeface="Trebuchet MS"/>
              <a:ea typeface="+mn-ea"/>
              <a:cs typeface="+mn-cs"/>
            </a:endParaRPr>
          </a:p>
        </p:txBody>
      </p:sp>
      <p:cxnSp>
        <p:nvCxnSpPr>
          <p:cNvPr id="3" name="Connecteur droit 11">
            <a:extLst>
              <a:ext uri="{FF2B5EF4-FFF2-40B4-BE49-F238E27FC236}">
                <a16:creationId xmlns:a16="http://schemas.microsoft.com/office/drawing/2014/main" id="{5F370CCD-8840-9E84-0971-469DE2D9AE3A}"/>
              </a:ext>
            </a:extLst>
          </p:cNvPr>
          <p:cNvCxnSpPr>
            <a:cxnSpLocks/>
          </p:cNvCxnSpPr>
          <p:nvPr/>
        </p:nvCxnSpPr>
        <p:spPr>
          <a:xfrm flipH="1">
            <a:off x="515148" y="5109577"/>
            <a:ext cx="10995570" cy="25791"/>
          </a:xfrm>
          <a:prstGeom prst="line">
            <a:avLst/>
          </a:prstGeom>
          <a:noFill/>
          <a:ln w="12700" cap="flat" cmpd="sng" algn="ctr">
            <a:solidFill>
              <a:srgbClr val="F37020"/>
            </a:solidFill>
            <a:prstDash val="lgDash"/>
          </a:ln>
          <a:effectLst/>
        </p:spPr>
      </p:cxnSp>
    </p:spTree>
    <p:extLst>
      <p:ext uri="{BB962C8B-B14F-4D97-AF65-F5344CB8AC3E}">
        <p14:creationId xmlns:p14="http://schemas.microsoft.com/office/powerpoint/2010/main" val="1008041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AC822-B6DA-B3FB-2D07-0AC18CF3FA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B8846D-112E-01AA-AFD5-B7E03D968DE0}"/>
              </a:ext>
            </a:extLst>
          </p:cNvPr>
          <p:cNvSpPr>
            <a:spLocks noGrp="1"/>
          </p:cNvSpPr>
          <p:nvPr>
            <p:ph type="title"/>
          </p:nvPr>
        </p:nvSpPr>
        <p:spPr>
          <a:xfrm>
            <a:off x="286346" y="254422"/>
            <a:ext cx="11617788" cy="936104"/>
          </a:xfrm>
        </p:spPr>
        <p:txBody>
          <a:bodyPr lIns="91440" tIns="45720" rIns="91440" bIns="45720" anchor="ctr"/>
          <a:lstStyle/>
          <a:p>
            <a:r>
              <a:rPr lang="en-US">
                <a:latin typeface="Calibri"/>
                <a:ea typeface="Calibri"/>
                <a:cs typeface="Calibri"/>
              </a:rPr>
              <a:t>Emerging challenges</a:t>
            </a:r>
            <a:r>
              <a:rPr lang="en-US" noProof="0">
                <a:latin typeface="Calibri"/>
                <a:ea typeface="Calibri"/>
                <a:cs typeface="Calibri"/>
              </a:rPr>
              <a:t> for TSOs in system balancing</a:t>
            </a:r>
            <a:r>
              <a:rPr lang="en-US">
                <a:latin typeface="Calibri"/>
                <a:ea typeface="Calibri"/>
                <a:cs typeface="Calibri"/>
              </a:rPr>
              <a:t> (for next 10-15 years)</a:t>
            </a:r>
            <a:r>
              <a:rPr kumimoji="0" lang="en-US" sz="2000" b="1" i="0" u="none" strike="noStrike" kern="1200" cap="none" spc="0" normalizeH="0" baseline="0" noProof="0">
                <a:ln>
                  <a:noFill/>
                </a:ln>
                <a:solidFill>
                  <a:srgbClr val="0FB29A"/>
                </a:solidFill>
                <a:effectLst/>
                <a:uLnTx/>
                <a:uFillTx/>
                <a:latin typeface="Calibri"/>
                <a:ea typeface="Calibri"/>
                <a:cs typeface="Calibri"/>
              </a:rPr>
              <a:t>	</a:t>
            </a:r>
            <a:endParaRPr lang="en-US" sz="2000" noProof="0">
              <a:solidFill>
                <a:srgbClr val="F37020"/>
              </a:solidFill>
              <a:latin typeface="Calibri"/>
              <a:ea typeface="Calibri"/>
              <a:cs typeface="Calibri"/>
            </a:endParaRPr>
          </a:p>
        </p:txBody>
      </p:sp>
      <p:sp>
        <p:nvSpPr>
          <p:cNvPr id="5" name="ZoneTexte 4">
            <a:extLst>
              <a:ext uri="{FF2B5EF4-FFF2-40B4-BE49-F238E27FC236}">
                <a16:creationId xmlns:a16="http://schemas.microsoft.com/office/drawing/2014/main" id="{333F8547-E4F9-EBFB-2F45-F489F653AF20}"/>
              </a:ext>
            </a:extLst>
          </p:cNvPr>
          <p:cNvSpPr txBox="1"/>
          <p:nvPr/>
        </p:nvSpPr>
        <p:spPr>
          <a:xfrm>
            <a:off x="2291935" y="2822291"/>
            <a:ext cx="9305190" cy="1031051"/>
          </a:xfrm>
          <a:prstGeom prst="rect">
            <a:avLst/>
          </a:prstGeom>
          <a:noFill/>
        </p:spPr>
        <p:txBody>
          <a:bodyPr wrap="square" lIns="91440" tIns="45720" rIns="91440" bIns="45720" anchor="t">
            <a:spAutoFit/>
          </a:bodyPr>
          <a:lstStyle/>
          <a:p>
            <a:pPr>
              <a:spcBef>
                <a:spcPts val="600"/>
              </a:spcBef>
              <a:buClr>
                <a:srgbClr val="F37020"/>
              </a:buClr>
              <a:defRPr/>
            </a:pPr>
            <a:r>
              <a:rPr kumimoji="0" lang="en-US" sz="1400" b="1" i="0" u="none" strike="noStrike" kern="1200" cap="none" spc="0" normalizeH="0" baseline="0" noProof="0">
                <a:ln>
                  <a:noFill/>
                </a:ln>
                <a:solidFill>
                  <a:srgbClr val="002060"/>
                </a:solidFill>
                <a:effectLst/>
                <a:uLnTx/>
                <a:uFillTx/>
                <a:latin typeface="Calibri"/>
                <a:ea typeface="Calibri"/>
                <a:cs typeface="Calibri"/>
              </a:rPr>
              <a:t>Liquidity in balancing platforms should be improved to cut costs by addressing technical and product barriers for BSPs, while</a:t>
            </a:r>
            <a:r>
              <a:rPr lang="en-US" sz="1400" b="1">
                <a:solidFill>
                  <a:srgbClr val="002060"/>
                </a:solidFill>
                <a:latin typeface="Calibri"/>
                <a:ea typeface="Calibri"/>
                <a:cs typeface="Calibri"/>
              </a:rPr>
              <a:t> avoiding indiscriminate lowering of qualification</a:t>
            </a:r>
            <a:r>
              <a:rPr kumimoji="0" lang="en-US" sz="1400" b="1" i="0" u="none" strike="noStrike" kern="1200" cap="none" spc="0" normalizeH="0" baseline="0" noProof="0">
                <a:ln>
                  <a:noFill/>
                </a:ln>
                <a:solidFill>
                  <a:srgbClr val="002060"/>
                </a:solidFill>
                <a:effectLst/>
                <a:uLnTx/>
                <a:uFillTx/>
                <a:latin typeface="Calibri"/>
                <a:ea typeface="Calibri"/>
                <a:cs typeface="Calibri"/>
              </a:rPr>
              <a:t> standards and preserving clear, robust requirements</a:t>
            </a:r>
            <a:r>
              <a:rPr lang="en-US" sz="1400" b="1">
                <a:solidFill>
                  <a:srgbClr val="002060"/>
                </a:solidFill>
                <a:latin typeface="Calibri"/>
                <a:ea typeface="Calibri"/>
                <a:cs typeface="Calibri"/>
              </a:rPr>
              <a:t>, to maintain a good level of system security</a:t>
            </a:r>
            <a:r>
              <a:rPr kumimoji="0" lang="en-US" sz="1400" b="1" i="0" u="none" strike="noStrike" kern="1200" cap="none" spc="0" normalizeH="0" baseline="0" noProof="0">
                <a:ln>
                  <a:noFill/>
                </a:ln>
                <a:solidFill>
                  <a:srgbClr val="002060"/>
                </a:solidFill>
                <a:effectLst/>
                <a:uLnTx/>
                <a:uFillTx/>
                <a:latin typeface="Calibri"/>
                <a:ea typeface="Calibri"/>
                <a:cs typeface="Calibri"/>
              </a:rPr>
              <a:t>.</a:t>
            </a:r>
            <a:endParaRPr lang="en-US" sz="1400" b="1" i="0" u="none" strike="noStrike" kern="1200" cap="none" spc="0" normalizeH="0" baseline="0" noProof="0">
              <a:ln>
                <a:noFill/>
              </a:ln>
              <a:solidFill>
                <a:srgbClr val="002060"/>
              </a:solidFill>
              <a:effectLst/>
              <a:uLnTx/>
              <a:uFillTx/>
              <a:latin typeface="Calibri"/>
              <a:ea typeface="Calibri"/>
              <a:cs typeface="Calibri"/>
            </a:endParaRPr>
          </a:p>
          <a:p>
            <a:pPr>
              <a:spcBef>
                <a:spcPts val="600"/>
              </a:spcBef>
              <a:defRPr/>
            </a:pPr>
            <a:endParaRPr lang="en-US" sz="1400" b="1">
              <a:solidFill>
                <a:srgbClr val="002060"/>
              </a:solidFill>
              <a:latin typeface="Calibri"/>
              <a:ea typeface="Calibri"/>
              <a:cs typeface="Calibri"/>
            </a:endParaRPr>
          </a:p>
        </p:txBody>
      </p:sp>
      <p:cxnSp>
        <p:nvCxnSpPr>
          <p:cNvPr id="12" name="Connecteur droit 11">
            <a:extLst>
              <a:ext uri="{FF2B5EF4-FFF2-40B4-BE49-F238E27FC236}">
                <a16:creationId xmlns:a16="http://schemas.microsoft.com/office/drawing/2014/main" id="{ED51BBEA-6209-752E-3C68-EC7CB024C8E9}"/>
              </a:ext>
            </a:extLst>
          </p:cNvPr>
          <p:cNvCxnSpPr>
            <a:cxnSpLocks/>
          </p:cNvCxnSpPr>
          <p:nvPr/>
        </p:nvCxnSpPr>
        <p:spPr>
          <a:xfrm flipH="1">
            <a:off x="446763" y="3837645"/>
            <a:ext cx="10995570" cy="25791"/>
          </a:xfrm>
          <a:prstGeom prst="line">
            <a:avLst/>
          </a:prstGeom>
          <a:noFill/>
          <a:ln w="12700" cap="flat" cmpd="sng" algn="ctr">
            <a:solidFill>
              <a:srgbClr val="F37020"/>
            </a:solidFill>
            <a:prstDash val="lgDash"/>
          </a:ln>
          <a:effectLst/>
        </p:spPr>
      </p:cxnSp>
      <p:grpSp>
        <p:nvGrpSpPr>
          <p:cNvPr id="23" name="Groupe 22">
            <a:extLst>
              <a:ext uri="{FF2B5EF4-FFF2-40B4-BE49-F238E27FC236}">
                <a16:creationId xmlns:a16="http://schemas.microsoft.com/office/drawing/2014/main" id="{676A116A-03FD-9EDE-3E7E-2B31A0753235}"/>
              </a:ext>
            </a:extLst>
          </p:cNvPr>
          <p:cNvGrpSpPr/>
          <p:nvPr/>
        </p:nvGrpSpPr>
        <p:grpSpPr>
          <a:xfrm>
            <a:off x="760489" y="2826481"/>
            <a:ext cx="10832535" cy="371192"/>
            <a:chOff x="760489" y="3116381"/>
            <a:chExt cx="10832535" cy="371192"/>
          </a:xfrm>
        </p:grpSpPr>
        <p:sp>
          <p:nvSpPr>
            <p:cNvPr id="10" name="Rectangle 9">
              <a:extLst>
                <a:ext uri="{FF2B5EF4-FFF2-40B4-BE49-F238E27FC236}">
                  <a16:creationId xmlns:a16="http://schemas.microsoft.com/office/drawing/2014/main" id="{F4341A44-93BF-ACB1-BFA0-433899B22180}"/>
                </a:ext>
              </a:extLst>
            </p:cNvPr>
            <p:cNvSpPr/>
            <p:nvPr/>
          </p:nvSpPr>
          <p:spPr>
            <a:xfrm>
              <a:off x="760489" y="3116381"/>
              <a:ext cx="995881" cy="371192"/>
            </a:xfrm>
            <a:prstGeom prst="rect">
              <a:avLst/>
            </a:prstGeom>
            <a:solidFill>
              <a:schemeClr val="bg1"/>
            </a:solidFill>
            <a:ln w="19050">
              <a:solidFill>
                <a:srgbClr val="0F218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37020"/>
                  </a:solidFill>
                  <a:effectLst/>
                  <a:uLnTx/>
                  <a:uFillTx/>
                  <a:latin typeface="Trebuchet MS"/>
                  <a:ea typeface="+mn-ea"/>
                  <a:cs typeface="+mn-cs"/>
                </a:rPr>
                <a:t>5</a:t>
              </a:r>
            </a:p>
          </p:txBody>
        </p:sp>
        <p:sp>
          <p:nvSpPr>
            <p:cNvPr id="14" name="ZoneTexte 13">
              <a:extLst>
                <a:ext uri="{FF2B5EF4-FFF2-40B4-BE49-F238E27FC236}">
                  <a16:creationId xmlns:a16="http://schemas.microsoft.com/office/drawing/2014/main" id="{412C5EE0-A9FA-361B-E872-D282B3E154A9}"/>
                </a:ext>
              </a:extLst>
            </p:cNvPr>
            <p:cNvSpPr txBox="1"/>
            <p:nvPr/>
          </p:nvSpPr>
          <p:spPr>
            <a:xfrm>
              <a:off x="2268287" y="3116381"/>
              <a:ext cx="9324737" cy="307777"/>
            </a:xfrm>
            <a:prstGeom prst="rect">
              <a:avLst/>
            </a:prstGeom>
            <a:noFill/>
          </p:spPr>
          <p:txBody>
            <a:bodyPr wrap="square" lIns="91440" tIns="45720" rIns="91440" bIns="45720" anchor="t">
              <a:spAutoFit/>
            </a:bodyPr>
            <a:lstStyle>
              <a:defPPr>
                <a:defRPr lang="de-DE"/>
              </a:defPPr>
              <a:lvl1pPr>
                <a:lnSpc>
                  <a:spcPct val="100000"/>
                </a:lnSpc>
                <a:spcBef>
                  <a:spcPts val="600"/>
                </a:spcBef>
                <a:buClr>
                  <a:srgbClr val="F37020"/>
                </a:buClr>
                <a:defRPr sz="1400" b="1">
                  <a:solidFill>
                    <a:srgbClr val="002060"/>
                  </a:solidFill>
                  <a:latin typeface="Calibri"/>
                  <a:ea typeface="Calibri"/>
                  <a:cs typeface="Calibri"/>
                </a:defRPr>
              </a:lvl1pPr>
            </a:lstStyle>
            <a:p>
              <a:pPr marL="0" marR="0" lvl="0" indent="0" algn="l" defTabSz="457200" rtl="0" eaLnBrk="1" fontAlgn="auto" latinLnBrk="0" hangingPunct="1">
                <a:lnSpc>
                  <a:spcPct val="100000"/>
                </a:lnSpc>
                <a:spcBef>
                  <a:spcPts val="600"/>
                </a:spcBef>
                <a:spcAft>
                  <a:spcPts val="0"/>
                </a:spcAft>
                <a:buClr>
                  <a:srgbClr val="F37020"/>
                </a:buClr>
                <a:buSzTx/>
                <a:buFontTx/>
                <a:buNone/>
                <a:tabLst/>
                <a:defRPr/>
              </a:pPr>
              <a:endParaRPr kumimoji="0" lang="en-US" sz="1400" b="1" i="0" u="none" strike="noStrike" kern="1200" cap="none" spc="0" normalizeH="0" baseline="0" noProof="0">
                <a:ln>
                  <a:noFill/>
                </a:ln>
                <a:solidFill>
                  <a:srgbClr val="002060"/>
                </a:solidFill>
                <a:effectLst/>
                <a:uLnTx/>
                <a:uFillTx/>
                <a:latin typeface="Calibri"/>
                <a:ea typeface="Calibri"/>
                <a:cs typeface="Calibri"/>
              </a:endParaRPr>
            </a:p>
          </p:txBody>
        </p:sp>
      </p:grpSp>
      <p:cxnSp>
        <p:nvCxnSpPr>
          <p:cNvPr id="17" name="Connecteur droit 16">
            <a:extLst>
              <a:ext uri="{FF2B5EF4-FFF2-40B4-BE49-F238E27FC236}">
                <a16:creationId xmlns:a16="http://schemas.microsoft.com/office/drawing/2014/main" id="{D46A53FD-DDF7-B552-F27B-6905B5BF5DEB}"/>
              </a:ext>
            </a:extLst>
          </p:cNvPr>
          <p:cNvCxnSpPr>
            <a:cxnSpLocks/>
          </p:cNvCxnSpPr>
          <p:nvPr/>
        </p:nvCxnSpPr>
        <p:spPr>
          <a:xfrm flipH="1">
            <a:off x="446763" y="2627052"/>
            <a:ext cx="10995570" cy="25791"/>
          </a:xfrm>
          <a:prstGeom prst="line">
            <a:avLst/>
          </a:prstGeom>
          <a:noFill/>
          <a:ln w="12700" cap="flat" cmpd="sng" algn="ctr">
            <a:solidFill>
              <a:srgbClr val="F37020"/>
            </a:solidFill>
            <a:prstDash val="lgDash"/>
          </a:ln>
          <a:effectLst/>
        </p:spPr>
      </p:cxnSp>
      <p:grpSp>
        <p:nvGrpSpPr>
          <p:cNvPr id="29" name="Groupe 28">
            <a:extLst>
              <a:ext uri="{FF2B5EF4-FFF2-40B4-BE49-F238E27FC236}">
                <a16:creationId xmlns:a16="http://schemas.microsoft.com/office/drawing/2014/main" id="{682923A7-CAFB-BA2D-20A3-622EFD84F3BE}"/>
              </a:ext>
            </a:extLst>
          </p:cNvPr>
          <p:cNvGrpSpPr/>
          <p:nvPr/>
        </p:nvGrpSpPr>
        <p:grpSpPr>
          <a:xfrm>
            <a:off x="760489" y="1637806"/>
            <a:ext cx="10832535" cy="815608"/>
            <a:chOff x="760489" y="5381173"/>
            <a:chExt cx="10832535" cy="815608"/>
          </a:xfrm>
        </p:grpSpPr>
        <p:sp>
          <p:nvSpPr>
            <p:cNvPr id="30" name="Rectangle 29">
              <a:extLst>
                <a:ext uri="{FF2B5EF4-FFF2-40B4-BE49-F238E27FC236}">
                  <a16:creationId xmlns:a16="http://schemas.microsoft.com/office/drawing/2014/main" id="{2D6E6E5D-661B-5002-0119-5F33E8EA07AE}"/>
                </a:ext>
              </a:extLst>
            </p:cNvPr>
            <p:cNvSpPr/>
            <p:nvPr/>
          </p:nvSpPr>
          <p:spPr>
            <a:xfrm>
              <a:off x="760489" y="5381173"/>
              <a:ext cx="995881" cy="371192"/>
            </a:xfrm>
            <a:prstGeom prst="rect">
              <a:avLst/>
            </a:prstGeom>
            <a:solidFill>
              <a:schemeClr val="bg1"/>
            </a:solidFill>
            <a:ln w="19050">
              <a:solidFill>
                <a:srgbClr val="0F218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37020"/>
                  </a:solidFill>
                  <a:effectLst/>
                  <a:uLnTx/>
                  <a:uFillTx/>
                  <a:latin typeface="Trebuchet MS"/>
                  <a:ea typeface="+mn-ea"/>
                  <a:cs typeface="+mn-cs"/>
                </a:rPr>
                <a:t>4</a:t>
              </a:r>
            </a:p>
          </p:txBody>
        </p:sp>
        <p:sp>
          <p:nvSpPr>
            <p:cNvPr id="31" name="ZoneTexte 30">
              <a:extLst>
                <a:ext uri="{FF2B5EF4-FFF2-40B4-BE49-F238E27FC236}">
                  <a16:creationId xmlns:a16="http://schemas.microsoft.com/office/drawing/2014/main" id="{B8E104A2-62FE-9B1B-C1E6-B9B374079AE5}"/>
                </a:ext>
              </a:extLst>
            </p:cNvPr>
            <p:cNvSpPr txBox="1"/>
            <p:nvPr/>
          </p:nvSpPr>
          <p:spPr>
            <a:xfrm>
              <a:off x="2268287" y="5381173"/>
              <a:ext cx="9324737" cy="815608"/>
            </a:xfrm>
            <a:prstGeom prst="rect">
              <a:avLst/>
            </a:prstGeom>
            <a:noFill/>
          </p:spPr>
          <p:txBody>
            <a:bodyPr wrap="square" lIns="91440" tIns="45720" rIns="91440" bIns="45720" anchor="t">
              <a:spAutoFit/>
            </a:bodyPr>
            <a:lstStyle>
              <a:defPPr>
                <a:defRPr lang="de-DE"/>
              </a:defPPr>
              <a:lvl1pPr>
                <a:lnSpc>
                  <a:spcPct val="100000"/>
                </a:lnSpc>
                <a:spcBef>
                  <a:spcPts val="600"/>
                </a:spcBef>
                <a:buClr>
                  <a:srgbClr val="F37020"/>
                </a:buClr>
                <a:defRPr sz="1400" b="1">
                  <a:solidFill>
                    <a:srgbClr val="002060"/>
                  </a:solidFill>
                  <a:latin typeface="Calibri"/>
                  <a:ea typeface="Calibri"/>
                  <a:cs typeface="Calibri"/>
                </a:defRPr>
              </a:lvl1pPr>
            </a:lstStyle>
            <a:p>
              <a:pPr marL="0" marR="0" lvl="0" indent="0" algn="l" defTabSz="914400" rtl="0" eaLnBrk="1" fontAlgn="auto" latinLnBrk="0" hangingPunct="1">
                <a:lnSpc>
                  <a:spcPct val="100000"/>
                </a:lnSpc>
                <a:spcBef>
                  <a:spcPts val="600"/>
                </a:spcBef>
                <a:spcAft>
                  <a:spcPts val="0"/>
                </a:spcAft>
                <a:buClr>
                  <a:srgbClr val="F37020"/>
                </a:buClr>
                <a:buSzTx/>
                <a:buFontTx/>
                <a:buNone/>
                <a:tabLst/>
                <a:defRPr/>
              </a:pPr>
              <a:r>
                <a:rPr kumimoji="0" lang="en-US" sz="1400" b="1" i="0" u="none" strike="noStrike" kern="1200" cap="none" spc="0" normalizeH="0" baseline="0" noProof="0">
                  <a:ln>
                    <a:noFill/>
                  </a:ln>
                  <a:solidFill>
                    <a:srgbClr val="002060"/>
                  </a:solidFill>
                  <a:effectLst/>
                  <a:uLnTx/>
                  <a:uFillTx/>
                  <a:latin typeface="Calibri"/>
                  <a:ea typeface="Calibri"/>
                  <a:cs typeface="Calibri"/>
                </a:rPr>
                <a:t>Increasing efficiency of balancing capacity procurement with the objective to reduce balancing costs</a:t>
              </a:r>
              <a:endParaRPr lang="en-US" sz="1400" b="1" i="0" u="none" strike="noStrike" kern="1200" cap="none" spc="0" normalizeH="0" baseline="0" noProof="0">
                <a:ln>
                  <a:noFill/>
                </a:ln>
                <a:solidFill>
                  <a:srgbClr val="002060"/>
                </a:solidFill>
                <a:effectLst/>
                <a:uLnTx/>
                <a:uFillTx/>
                <a:latin typeface="Calibri"/>
                <a:ea typeface="Calibri"/>
                <a:cs typeface="Calibri"/>
              </a:endParaRPr>
            </a:p>
            <a:p>
              <a:pPr marL="742950" lvl="2" indent="-285750">
                <a:spcBef>
                  <a:spcPts val="600"/>
                </a:spcBef>
                <a:buClr>
                  <a:srgbClr val="F37020"/>
                </a:buClr>
                <a:buFont typeface="Wingdings" panose="05000000000000000000" pitchFamily="2" charset="2"/>
                <a:buChar char="Ø"/>
                <a:defRPr/>
              </a:pPr>
              <a:r>
                <a:rPr kumimoji="0" lang="en-US" sz="1400" b="0" i="0" u="none" strike="noStrike" kern="1200" cap="none" spc="0" normalizeH="0" baseline="0" noProof="0">
                  <a:ln>
                    <a:noFill/>
                  </a:ln>
                  <a:solidFill>
                    <a:srgbClr val="002060"/>
                  </a:solidFill>
                  <a:effectLst/>
                  <a:uLnTx/>
                  <a:uFillTx/>
                  <a:latin typeface="Calibri"/>
                  <a:ea typeface="Calibri"/>
                  <a:cs typeface="Calibri"/>
                </a:rPr>
                <a:t>Possible solutions identified (non-exhaustive list):</a:t>
              </a:r>
              <a:r>
                <a:rPr lang="en-US" sz="1400">
                  <a:solidFill>
                    <a:srgbClr val="002060"/>
                  </a:solidFill>
                  <a:latin typeface="Calibri"/>
                  <a:ea typeface="Calibri"/>
                  <a:cs typeface="Calibri"/>
                </a:rPr>
                <a:t> extend</a:t>
              </a:r>
              <a:r>
                <a:rPr kumimoji="0" lang="en-US" sz="1400" b="0" i="0" u="none" strike="noStrike" kern="1200" cap="none" spc="0" normalizeH="0" baseline="0" noProof="0">
                  <a:ln>
                    <a:noFill/>
                  </a:ln>
                  <a:solidFill>
                    <a:srgbClr val="002060"/>
                  </a:solidFill>
                  <a:effectLst/>
                  <a:uLnTx/>
                  <a:uFillTx/>
                  <a:latin typeface="Calibri"/>
                  <a:ea typeface="Calibri"/>
                  <a:cs typeface="Calibri"/>
                </a:rPr>
                <a:t> balancing capacity cooperation</a:t>
              </a:r>
              <a:r>
                <a:rPr lang="en-US" sz="1400">
                  <a:solidFill>
                    <a:srgbClr val="002060"/>
                  </a:solidFill>
                  <a:latin typeface="Calibri"/>
                  <a:ea typeface="Calibri"/>
                  <a:cs typeface="Calibri"/>
                </a:rPr>
                <a:t> where relevant</a:t>
              </a:r>
              <a:r>
                <a:rPr kumimoji="0" lang="en-US" sz="1400" b="0" i="0" u="none" strike="noStrike" kern="1200" cap="none" spc="0" normalizeH="0" baseline="0" noProof="0">
                  <a:ln>
                    <a:noFill/>
                  </a:ln>
                  <a:solidFill>
                    <a:srgbClr val="002060"/>
                  </a:solidFill>
                  <a:effectLst/>
                  <a:uLnTx/>
                  <a:uFillTx/>
                  <a:latin typeface="Calibri"/>
                  <a:ea typeface="Calibri"/>
                  <a:cs typeface="Calibri"/>
                </a:rPr>
                <a:t>, elastic demand, price cap/range</a:t>
              </a:r>
              <a:r>
                <a:rPr lang="en-US" sz="1400">
                  <a:solidFill>
                    <a:srgbClr val="002060"/>
                  </a:solidFill>
                  <a:latin typeface="Calibri"/>
                  <a:ea typeface="Calibri"/>
                  <a:cs typeface="Calibri"/>
                </a:rPr>
                <a:t>, increase liquidity in BC market by further unlocking flexibility in certain markets</a:t>
              </a:r>
              <a:r>
                <a:rPr kumimoji="0" lang="en-US" sz="1400" b="0" i="0" u="none" strike="noStrike" kern="1200" cap="none" spc="0" normalizeH="0" baseline="0" noProof="0">
                  <a:ln>
                    <a:noFill/>
                  </a:ln>
                  <a:solidFill>
                    <a:srgbClr val="002060"/>
                  </a:solidFill>
                  <a:effectLst/>
                  <a:uLnTx/>
                  <a:uFillTx/>
                  <a:latin typeface="Calibri"/>
                  <a:ea typeface="Calibri"/>
                  <a:cs typeface="Calibri"/>
                </a:rPr>
                <a:t>.</a:t>
              </a:r>
              <a:r>
                <a:rPr lang="en-US" sz="1400">
                  <a:solidFill>
                    <a:srgbClr val="002060"/>
                  </a:solidFill>
                  <a:latin typeface="Calibri"/>
                  <a:ea typeface="Calibri"/>
                  <a:cs typeface="Calibri"/>
                </a:rPr>
                <a:t> </a:t>
              </a:r>
              <a:endParaRPr lang="en-US" sz="1400" b="0" i="0" u="none" strike="noStrike" kern="1200" cap="none" spc="0" normalizeH="0" baseline="0" noProof="0" err="1">
                <a:ln>
                  <a:noFill/>
                </a:ln>
                <a:solidFill>
                  <a:srgbClr val="002060"/>
                </a:solidFill>
                <a:effectLst/>
                <a:uLnTx/>
                <a:uFillTx/>
                <a:latin typeface="Calibri"/>
                <a:ea typeface="Calibri"/>
                <a:cs typeface="Calibri"/>
              </a:endParaRPr>
            </a:p>
          </p:txBody>
        </p:sp>
      </p:grpSp>
      <p:sp>
        <p:nvSpPr>
          <p:cNvPr id="3" name="TextBox 2">
            <a:extLst>
              <a:ext uri="{FF2B5EF4-FFF2-40B4-BE49-F238E27FC236}">
                <a16:creationId xmlns:a16="http://schemas.microsoft.com/office/drawing/2014/main" id="{979AEE84-2C6A-CCEA-FCF2-E31997783E15}"/>
              </a:ext>
            </a:extLst>
          </p:cNvPr>
          <p:cNvSpPr txBox="1"/>
          <p:nvPr/>
        </p:nvSpPr>
        <p:spPr>
          <a:xfrm>
            <a:off x="1807308" y="4474308"/>
            <a:ext cx="978876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002060"/>
                </a:solidFill>
                <a:latin typeface="Calibri"/>
              </a:rPr>
              <a:t>Based on these challenges, the current  </a:t>
            </a:r>
            <a:r>
              <a:rPr lang="en-US" sz="1400" b="1" i="0" u="none" strike="noStrike" baseline="0">
                <a:solidFill>
                  <a:srgbClr val="002060"/>
                </a:solidFill>
                <a:latin typeface="Calibri"/>
              </a:rPr>
              <a:t>EB </a:t>
            </a:r>
            <a:r>
              <a:rPr lang="en-US" sz="1400" b="1">
                <a:solidFill>
                  <a:srgbClr val="002060"/>
                </a:solidFill>
                <a:latin typeface="Calibri"/>
              </a:rPr>
              <a:t>Regulation seems appropriate, and focus should be on NC DR implementation</a:t>
            </a:r>
            <a:endParaRPr lang="en-US"/>
          </a:p>
          <a:p>
            <a:pPr algn="ctr"/>
            <a:endParaRPr lang="en-US"/>
          </a:p>
        </p:txBody>
      </p:sp>
    </p:spTree>
    <p:extLst>
      <p:ext uri="{BB962C8B-B14F-4D97-AF65-F5344CB8AC3E}">
        <p14:creationId xmlns:p14="http://schemas.microsoft.com/office/powerpoint/2010/main" val="2758757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68888-1359-A0B4-E307-DCEF4580D4D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886BCAA-72CF-D177-E3F0-5E1D3C7F1BF6}"/>
              </a:ext>
            </a:extLst>
          </p:cNvPr>
          <p:cNvSpPr>
            <a:spLocks noGrp="1"/>
          </p:cNvSpPr>
          <p:nvPr>
            <p:ph type="title"/>
          </p:nvPr>
        </p:nvSpPr>
        <p:spPr/>
        <p:txBody>
          <a:bodyPr/>
          <a:lstStyle/>
          <a:p>
            <a:r>
              <a:rPr lang="lv-LV"/>
              <a:t>Key messages</a:t>
            </a:r>
            <a:endParaRPr lang="en-GB"/>
          </a:p>
        </p:txBody>
      </p:sp>
      <p:grpSp>
        <p:nvGrpSpPr>
          <p:cNvPr id="36" name="Group 35">
            <a:extLst>
              <a:ext uri="{FF2B5EF4-FFF2-40B4-BE49-F238E27FC236}">
                <a16:creationId xmlns:a16="http://schemas.microsoft.com/office/drawing/2014/main" id="{9866BE3F-65B6-A40F-6715-CACCE92391EC}"/>
              </a:ext>
            </a:extLst>
          </p:cNvPr>
          <p:cNvGrpSpPr/>
          <p:nvPr/>
        </p:nvGrpSpPr>
        <p:grpSpPr>
          <a:xfrm>
            <a:off x="1113395" y="1360370"/>
            <a:ext cx="9012153" cy="4850644"/>
            <a:chOff x="2258726" y="1059582"/>
            <a:chExt cx="6561746" cy="3683481"/>
          </a:xfrm>
        </p:grpSpPr>
        <p:grpSp>
          <p:nvGrpSpPr>
            <p:cNvPr id="4" name="Group 3">
              <a:extLst>
                <a:ext uri="{FF2B5EF4-FFF2-40B4-BE49-F238E27FC236}">
                  <a16:creationId xmlns:a16="http://schemas.microsoft.com/office/drawing/2014/main" id="{A672C5AA-9E67-5079-DA7B-71BA8CF1ACFC}"/>
                </a:ext>
              </a:extLst>
            </p:cNvPr>
            <p:cNvGrpSpPr/>
            <p:nvPr/>
          </p:nvGrpSpPr>
          <p:grpSpPr>
            <a:xfrm>
              <a:off x="2267744" y="1059582"/>
              <a:ext cx="6552728" cy="914400"/>
              <a:chOff x="1151472" y="3187501"/>
              <a:chExt cx="6552728" cy="914400"/>
            </a:xfrm>
          </p:grpSpPr>
          <p:sp>
            <p:nvSpPr>
              <p:cNvPr id="5" name="Pentagon 4">
                <a:extLst>
                  <a:ext uri="{FF2B5EF4-FFF2-40B4-BE49-F238E27FC236}">
                    <a16:creationId xmlns:a16="http://schemas.microsoft.com/office/drawing/2014/main" id="{17440DBF-7358-2195-85A3-9E146963D64C}"/>
                  </a:ext>
                </a:extLst>
              </p:cNvPr>
              <p:cNvSpPr/>
              <p:nvPr/>
            </p:nvSpPr>
            <p:spPr>
              <a:xfrm>
                <a:off x="1633824" y="3347030"/>
                <a:ext cx="6070376" cy="72000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6" name="Pentagon 5">
                <a:extLst>
                  <a:ext uri="{FF2B5EF4-FFF2-40B4-BE49-F238E27FC236}">
                    <a16:creationId xmlns:a16="http://schemas.microsoft.com/office/drawing/2014/main" id="{908B7ADA-B609-1639-9ED8-4D0B36CF12EC}"/>
                  </a:ext>
                </a:extLst>
              </p:cNvPr>
              <p:cNvSpPr/>
              <p:nvPr/>
            </p:nvSpPr>
            <p:spPr>
              <a:xfrm>
                <a:off x="1633824" y="3284701"/>
                <a:ext cx="5914970" cy="720000"/>
              </a:xfrm>
              <a:prstGeom prst="homePlat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Diamond 6">
                <a:extLst>
                  <a:ext uri="{FF2B5EF4-FFF2-40B4-BE49-F238E27FC236}">
                    <a16:creationId xmlns:a16="http://schemas.microsoft.com/office/drawing/2014/main" id="{84847760-8F08-03AF-05FC-A003C1904DF2}"/>
                  </a:ext>
                </a:extLst>
              </p:cNvPr>
              <p:cNvSpPr/>
              <p:nvPr/>
            </p:nvSpPr>
            <p:spPr>
              <a:xfrm>
                <a:off x="1151472" y="3187501"/>
                <a:ext cx="914400" cy="9144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grpSp>
        <p:sp>
          <p:nvSpPr>
            <p:cNvPr id="8" name="직사각형 39">
              <a:extLst>
                <a:ext uri="{FF2B5EF4-FFF2-40B4-BE49-F238E27FC236}">
                  <a16:creationId xmlns:a16="http://schemas.microsoft.com/office/drawing/2014/main" id="{062B06F3-B62B-5808-931D-29C486C99BB3}"/>
                </a:ext>
              </a:extLst>
            </p:cNvPr>
            <p:cNvSpPr/>
            <p:nvPr/>
          </p:nvSpPr>
          <p:spPr>
            <a:xfrm>
              <a:off x="2509438" y="1262927"/>
              <a:ext cx="403184" cy="523220"/>
            </a:xfrm>
            <a:prstGeom prst="rect">
              <a:avLst/>
            </a:prstGeom>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a:ln>
                    <a:noFill/>
                  </a:ln>
                  <a:solidFill>
                    <a:srgbClr val="FFFFFF"/>
                  </a:solidFill>
                  <a:effectLst/>
                  <a:uLnTx/>
                  <a:uFillTx/>
                  <a:latin typeface="Trebuchet MS"/>
                  <a:ea typeface="+mn-ea"/>
                  <a:cs typeface="Arial" pitchFamily="34" charset="0"/>
                </a:rPr>
                <a:t>1 </a:t>
              </a:r>
              <a:endParaRPr kumimoji="0" lang="ko-KR" altLang="en-US" sz="2800" b="0" i="0" u="none" strike="noStrike" kern="1200" cap="none" spc="0" normalizeH="0" baseline="0" noProof="0">
                <a:ln>
                  <a:noFill/>
                </a:ln>
                <a:solidFill>
                  <a:srgbClr val="FFFFFF"/>
                </a:solidFill>
                <a:effectLst/>
                <a:uLnTx/>
                <a:uFillTx/>
                <a:latin typeface="Trebuchet MS"/>
                <a:ea typeface="+mn-ea"/>
                <a:cs typeface="+mn-cs"/>
              </a:endParaRPr>
            </a:p>
          </p:txBody>
        </p:sp>
        <p:sp>
          <p:nvSpPr>
            <p:cNvPr id="11" name="TextBox 12">
              <a:extLst>
                <a:ext uri="{FF2B5EF4-FFF2-40B4-BE49-F238E27FC236}">
                  <a16:creationId xmlns:a16="http://schemas.microsoft.com/office/drawing/2014/main" id="{48AF3659-099C-2A0C-0969-D844DDBF763B}"/>
                </a:ext>
              </a:extLst>
            </p:cNvPr>
            <p:cNvSpPr txBox="1"/>
            <p:nvPr/>
          </p:nvSpPr>
          <p:spPr bwMode="auto">
            <a:xfrm>
              <a:off x="3196089" y="1271335"/>
              <a:ext cx="5186603" cy="444067"/>
            </a:xfrm>
            <a:prstGeom prst="rect">
              <a:avLst/>
            </a:prstGeom>
            <a:noFill/>
            <a:effectLst/>
          </p:spPr>
          <p:txBody>
            <a:bodyPr wrap="square" lIns="91440" tIns="45720" rIns="91440" bIns="45720" anchor="t">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GB" altLang="ko-KR" sz="1600" b="1" i="0" u="none" strike="noStrike" kern="1200" cap="none" spc="0" normalizeH="0" baseline="0" noProof="0">
                  <a:ln>
                    <a:noFill/>
                  </a:ln>
                  <a:solidFill>
                    <a:srgbClr val="000000"/>
                  </a:solidFill>
                  <a:effectLst/>
                  <a:uLnTx/>
                  <a:uFillTx/>
                  <a:latin typeface="Calibri"/>
                  <a:ea typeface="Calibri"/>
                  <a:cs typeface="Calibri"/>
                </a:rPr>
                <a:t>Market integration delivered major value – and will be </a:t>
              </a:r>
              <a:r>
                <a:rPr lang="en-GB" altLang="ko-KR" sz="1600" b="1">
                  <a:solidFill>
                    <a:srgbClr val="000000"/>
                  </a:solidFill>
                  <a:latin typeface="Calibri"/>
                  <a:ea typeface="Calibri"/>
                  <a:cs typeface="Calibri"/>
                </a:rPr>
                <a:t>complete</a:t>
              </a:r>
              <a:r>
                <a:rPr kumimoji="0" lang="en-GB" altLang="ko-KR" sz="1600" b="1" i="0" u="none" strike="noStrike" kern="1200" cap="none" spc="0" normalizeH="0" baseline="0" noProof="0">
                  <a:ln>
                    <a:noFill/>
                  </a:ln>
                  <a:solidFill>
                    <a:srgbClr val="000000"/>
                  </a:solidFill>
                  <a:effectLst/>
                  <a:uLnTx/>
                  <a:uFillTx/>
                  <a:latin typeface="Calibri"/>
                  <a:ea typeface="Calibri"/>
                  <a:cs typeface="Calibri"/>
                </a:rPr>
                <a:t> with all TSOs joining PICASSO &amp; MARI.</a:t>
              </a:r>
              <a:endParaRPr kumimoji="0" lang="en-US" altLang="ko-KR" sz="1800" b="0" i="0" u="none" strike="noStrike" kern="1200" cap="none" spc="0" normalizeH="0" baseline="0" noProof="0">
                <a:ln>
                  <a:noFill/>
                </a:ln>
                <a:solidFill>
                  <a:srgbClr val="000000"/>
                </a:solidFill>
                <a:effectLst/>
                <a:uLnTx/>
                <a:uFillTx/>
                <a:latin typeface="Trebuchet MS"/>
                <a:ea typeface="+mn-ea"/>
                <a:cs typeface="+mn-cs"/>
              </a:endParaRPr>
            </a:p>
          </p:txBody>
        </p:sp>
        <p:grpSp>
          <p:nvGrpSpPr>
            <p:cNvPr id="12" name="Group 11">
              <a:extLst>
                <a:ext uri="{FF2B5EF4-FFF2-40B4-BE49-F238E27FC236}">
                  <a16:creationId xmlns:a16="http://schemas.microsoft.com/office/drawing/2014/main" id="{FB762059-98B6-C101-9F1D-D5855B7702F8}"/>
                </a:ext>
              </a:extLst>
            </p:cNvPr>
            <p:cNvGrpSpPr/>
            <p:nvPr/>
          </p:nvGrpSpPr>
          <p:grpSpPr>
            <a:xfrm>
              <a:off x="2264738" y="1982609"/>
              <a:ext cx="6552728" cy="914400"/>
              <a:chOff x="1151472" y="3187501"/>
              <a:chExt cx="6552728" cy="914400"/>
            </a:xfrm>
          </p:grpSpPr>
          <p:sp>
            <p:nvSpPr>
              <p:cNvPr id="13" name="Pentagon 12">
                <a:extLst>
                  <a:ext uri="{FF2B5EF4-FFF2-40B4-BE49-F238E27FC236}">
                    <a16:creationId xmlns:a16="http://schemas.microsoft.com/office/drawing/2014/main" id="{ECA1F632-352F-CFEF-D424-1799881F17C8}"/>
                  </a:ext>
                </a:extLst>
              </p:cNvPr>
              <p:cNvSpPr/>
              <p:nvPr/>
            </p:nvSpPr>
            <p:spPr>
              <a:xfrm>
                <a:off x="1633824" y="3347030"/>
                <a:ext cx="6070376" cy="72000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4" name="Pentagon 13">
                <a:extLst>
                  <a:ext uri="{FF2B5EF4-FFF2-40B4-BE49-F238E27FC236}">
                    <a16:creationId xmlns:a16="http://schemas.microsoft.com/office/drawing/2014/main" id="{984E79E0-F1B3-97A6-6DB9-90DC66989324}"/>
                  </a:ext>
                </a:extLst>
              </p:cNvPr>
              <p:cNvSpPr/>
              <p:nvPr/>
            </p:nvSpPr>
            <p:spPr>
              <a:xfrm>
                <a:off x="1633824" y="3284701"/>
                <a:ext cx="5914970" cy="720000"/>
              </a:xfrm>
              <a:prstGeom prst="homePlat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5" name="Diamond 14">
                <a:extLst>
                  <a:ext uri="{FF2B5EF4-FFF2-40B4-BE49-F238E27FC236}">
                    <a16:creationId xmlns:a16="http://schemas.microsoft.com/office/drawing/2014/main" id="{B1F8D125-D559-58AA-3EAB-A4882AD4132D}"/>
                  </a:ext>
                </a:extLst>
              </p:cNvPr>
              <p:cNvSpPr/>
              <p:nvPr/>
            </p:nvSpPr>
            <p:spPr>
              <a:xfrm>
                <a:off x="1151472" y="3187501"/>
                <a:ext cx="914400" cy="9144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grpSp>
        <p:grpSp>
          <p:nvGrpSpPr>
            <p:cNvPr id="16" name="Group 15">
              <a:extLst>
                <a:ext uri="{FF2B5EF4-FFF2-40B4-BE49-F238E27FC236}">
                  <a16:creationId xmlns:a16="http://schemas.microsoft.com/office/drawing/2014/main" id="{038559A6-8CD6-B594-9D62-B6AE4A2980C8}"/>
                </a:ext>
              </a:extLst>
            </p:cNvPr>
            <p:cNvGrpSpPr/>
            <p:nvPr/>
          </p:nvGrpSpPr>
          <p:grpSpPr>
            <a:xfrm>
              <a:off x="2261732" y="2905636"/>
              <a:ext cx="6552728" cy="914400"/>
              <a:chOff x="1151472" y="3187501"/>
              <a:chExt cx="6552728" cy="914400"/>
            </a:xfrm>
          </p:grpSpPr>
          <p:sp>
            <p:nvSpPr>
              <p:cNvPr id="17" name="Pentagon 16">
                <a:extLst>
                  <a:ext uri="{FF2B5EF4-FFF2-40B4-BE49-F238E27FC236}">
                    <a16:creationId xmlns:a16="http://schemas.microsoft.com/office/drawing/2014/main" id="{F085F0B7-25D7-5F62-58FC-0EB75AD094EA}"/>
                  </a:ext>
                </a:extLst>
              </p:cNvPr>
              <p:cNvSpPr/>
              <p:nvPr/>
            </p:nvSpPr>
            <p:spPr>
              <a:xfrm>
                <a:off x="1633824" y="3347030"/>
                <a:ext cx="6070376" cy="72000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8" name="Pentagon 17">
                <a:extLst>
                  <a:ext uri="{FF2B5EF4-FFF2-40B4-BE49-F238E27FC236}">
                    <a16:creationId xmlns:a16="http://schemas.microsoft.com/office/drawing/2014/main" id="{71C12FC8-E973-19BC-E560-0085548DE0DF}"/>
                  </a:ext>
                </a:extLst>
              </p:cNvPr>
              <p:cNvSpPr/>
              <p:nvPr/>
            </p:nvSpPr>
            <p:spPr>
              <a:xfrm>
                <a:off x="1633824" y="3284701"/>
                <a:ext cx="5914970" cy="720000"/>
              </a:xfrm>
              <a:prstGeom prst="homePlat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9" name="Diamond 18">
                <a:extLst>
                  <a:ext uri="{FF2B5EF4-FFF2-40B4-BE49-F238E27FC236}">
                    <a16:creationId xmlns:a16="http://schemas.microsoft.com/office/drawing/2014/main" id="{B5992973-C1F2-F350-C092-31974BD7A6A9}"/>
                  </a:ext>
                </a:extLst>
              </p:cNvPr>
              <p:cNvSpPr/>
              <p:nvPr/>
            </p:nvSpPr>
            <p:spPr>
              <a:xfrm>
                <a:off x="1151472" y="3187501"/>
                <a:ext cx="914400" cy="91440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grpSp>
        <p:grpSp>
          <p:nvGrpSpPr>
            <p:cNvPr id="20" name="Group 19">
              <a:extLst>
                <a:ext uri="{FF2B5EF4-FFF2-40B4-BE49-F238E27FC236}">
                  <a16:creationId xmlns:a16="http://schemas.microsoft.com/office/drawing/2014/main" id="{A4CC64E7-270C-576A-604E-95DA71B51875}"/>
                </a:ext>
              </a:extLst>
            </p:cNvPr>
            <p:cNvGrpSpPr/>
            <p:nvPr/>
          </p:nvGrpSpPr>
          <p:grpSpPr>
            <a:xfrm>
              <a:off x="2258726" y="3828663"/>
              <a:ext cx="6552728" cy="914400"/>
              <a:chOff x="1151472" y="3187501"/>
              <a:chExt cx="6552728" cy="914400"/>
            </a:xfrm>
          </p:grpSpPr>
          <p:sp>
            <p:nvSpPr>
              <p:cNvPr id="21" name="Pentagon 20">
                <a:extLst>
                  <a:ext uri="{FF2B5EF4-FFF2-40B4-BE49-F238E27FC236}">
                    <a16:creationId xmlns:a16="http://schemas.microsoft.com/office/drawing/2014/main" id="{18DF9FD4-259A-6022-E292-D82885DB21FC}"/>
                  </a:ext>
                </a:extLst>
              </p:cNvPr>
              <p:cNvSpPr/>
              <p:nvPr/>
            </p:nvSpPr>
            <p:spPr>
              <a:xfrm>
                <a:off x="1633824" y="3347030"/>
                <a:ext cx="6070376" cy="72000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22" name="Pentagon 21">
                <a:extLst>
                  <a:ext uri="{FF2B5EF4-FFF2-40B4-BE49-F238E27FC236}">
                    <a16:creationId xmlns:a16="http://schemas.microsoft.com/office/drawing/2014/main" id="{231B2496-C154-1CEE-CD9E-400F90A2EBD1}"/>
                  </a:ext>
                </a:extLst>
              </p:cNvPr>
              <p:cNvSpPr/>
              <p:nvPr/>
            </p:nvSpPr>
            <p:spPr>
              <a:xfrm>
                <a:off x="1633824" y="3284701"/>
                <a:ext cx="5914970" cy="720000"/>
              </a:xfrm>
              <a:prstGeom prst="homePlat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23" name="Diamond 22">
                <a:extLst>
                  <a:ext uri="{FF2B5EF4-FFF2-40B4-BE49-F238E27FC236}">
                    <a16:creationId xmlns:a16="http://schemas.microsoft.com/office/drawing/2014/main" id="{7716C3EB-5F0E-D46E-9C24-6A292C2499AA}"/>
                  </a:ext>
                </a:extLst>
              </p:cNvPr>
              <p:cNvSpPr/>
              <p:nvPr/>
            </p:nvSpPr>
            <p:spPr>
              <a:xfrm>
                <a:off x="1151472" y="3187501"/>
                <a:ext cx="914400" cy="914400"/>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Trebuchet MS"/>
                  <a:ea typeface="+mn-ea"/>
                  <a:cs typeface="+mn-cs"/>
                </a:endParaRPr>
              </a:p>
            </p:txBody>
          </p:sp>
        </p:grpSp>
        <p:sp>
          <p:nvSpPr>
            <p:cNvPr id="24" name="직사각형 39">
              <a:extLst>
                <a:ext uri="{FF2B5EF4-FFF2-40B4-BE49-F238E27FC236}">
                  <a16:creationId xmlns:a16="http://schemas.microsoft.com/office/drawing/2014/main" id="{3D3AA3C2-B83C-4B5F-2EC4-AD9738C5B019}"/>
                </a:ext>
              </a:extLst>
            </p:cNvPr>
            <p:cNvSpPr/>
            <p:nvPr/>
          </p:nvSpPr>
          <p:spPr>
            <a:xfrm>
              <a:off x="2509438" y="2187449"/>
              <a:ext cx="403184" cy="523220"/>
            </a:xfrm>
            <a:prstGeom prst="rect">
              <a:avLst/>
            </a:prstGeom>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a:ln>
                    <a:noFill/>
                  </a:ln>
                  <a:solidFill>
                    <a:srgbClr val="FFFFFF"/>
                  </a:solidFill>
                  <a:effectLst/>
                  <a:uLnTx/>
                  <a:uFillTx/>
                  <a:latin typeface="Trebuchet MS"/>
                  <a:ea typeface="+mn-ea"/>
                  <a:cs typeface="Arial" pitchFamily="34" charset="0"/>
                </a:rPr>
                <a:t>2 </a:t>
              </a:r>
              <a:endParaRPr kumimoji="0" lang="ko-KR" altLang="en-US" sz="2800" b="0" i="0" u="none" strike="noStrike" kern="1200" cap="none" spc="0" normalizeH="0" baseline="0" noProof="0">
                <a:ln>
                  <a:noFill/>
                </a:ln>
                <a:solidFill>
                  <a:srgbClr val="FFFFFF"/>
                </a:solidFill>
                <a:effectLst/>
                <a:uLnTx/>
                <a:uFillTx/>
                <a:latin typeface="Trebuchet MS"/>
                <a:ea typeface="+mn-ea"/>
                <a:cs typeface="+mn-cs"/>
              </a:endParaRPr>
            </a:p>
          </p:txBody>
        </p:sp>
        <p:sp>
          <p:nvSpPr>
            <p:cNvPr id="27" name="TextBox 12">
              <a:extLst>
                <a:ext uri="{FF2B5EF4-FFF2-40B4-BE49-F238E27FC236}">
                  <a16:creationId xmlns:a16="http://schemas.microsoft.com/office/drawing/2014/main" id="{B31D65AA-7A49-B46B-4233-3E6B254FE7AE}"/>
                </a:ext>
              </a:extLst>
            </p:cNvPr>
            <p:cNvSpPr txBox="1"/>
            <p:nvPr/>
          </p:nvSpPr>
          <p:spPr bwMode="auto">
            <a:xfrm>
              <a:off x="3188976" y="2193287"/>
              <a:ext cx="5126146" cy="444067"/>
            </a:xfrm>
            <a:prstGeom prst="rect">
              <a:avLst/>
            </a:prstGeom>
            <a:noFill/>
            <a:effectLst/>
          </p:spPr>
          <p:txBody>
            <a:bodyPr wrap="square" lIns="91440" tIns="45720" rIns="91440" bIns="45720" anchor="t">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GB" altLang="ko-KR" sz="1600" b="1" i="0" u="none" strike="noStrike" kern="1200" cap="none" spc="0" normalizeH="0" baseline="0" noProof="0">
                  <a:ln>
                    <a:noFill/>
                  </a:ln>
                  <a:solidFill>
                    <a:srgbClr val="000000"/>
                  </a:solidFill>
                  <a:effectLst/>
                  <a:uLnTx/>
                  <a:uFillTx/>
                  <a:latin typeface="Calibri"/>
                  <a:ea typeface="Calibri"/>
                  <a:cs typeface="Calibri"/>
                </a:rPr>
                <a:t>Main future challenges are local, decentral and operational. NCDR implementation will be a priority for the next</a:t>
              </a:r>
              <a:r>
                <a:rPr kumimoji="0" lang="lv-LV" altLang="ko-KR" sz="1600" b="1" i="0" u="none" strike="noStrike" kern="1200" cap="none" spc="0" normalizeH="0" baseline="0" noProof="0">
                  <a:ln>
                    <a:noFill/>
                  </a:ln>
                  <a:solidFill>
                    <a:srgbClr val="000000"/>
                  </a:solidFill>
                  <a:effectLst/>
                  <a:uLnTx/>
                  <a:uFillTx/>
                  <a:latin typeface="Calibri"/>
                  <a:ea typeface="Calibri"/>
                  <a:cs typeface="Calibri"/>
                </a:rPr>
                <a:t> </a:t>
              </a:r>
              <a:r>
                <a:rPr kumimoji="0" lang="en-GB" altLang="ko-KR" sz="1600" b="1" i="0" u="none" strike="noStrike" kern="1200" cap="none" spc="0" normalizeH="0" baseline="0" noProof="0">
                  <a:ln>
                    <a:noFill/>
                  </a:ln>
                  <a:solidFill>
                    <a:srgbClr val="000000"/>
                  </a:solidFill>
                  <a:effectLst/>
                  <a:uLnTx/>
                  <a:uFillTx/>
                  <a:latin typeface="Calibri"/>
                  <a:ea typeface="Calibri"/>
                  <a:cs typeface="Calibri"/>
                </a:rPr>
                <a:t>decade</a:t>
              </a:r>
              <a:endParaRPr kumimoji="0" lang="ko-KR" altLang="en-US" sz="1600" b="1" i="0" u="none" strike="noStrike" kern="1200" cap="none" spc="0" normalizeH="0" baseline="0" noProof="0">
                <a:ln>
                  <a:noFill/>
                </a:ln>
                <a:solidFill>
                  <a:srgbClr val="000000"/>
                </a:solidFill>
                <a:effectLst/>
                <a:uLnTx/>
                <a:uFillTx/>
                <a:latin typeface="Calibri"/>
                <a:ea typeface="+mn-ea"/>
                <a:cs typeface="Calibri"/>
              </a:endParaRPr>
            </a:p>
          </p:txBody>
        </p:sp>
        <p:sp>
          <p:nvSpPr>
            <p:cNvPr id="28" name="직사각형 39">
              <a:extLst>
                <a:ext uri="{FF2B5EF4-FFF2-40B4-BE49-F238E27FC236}">
                  <a16:creationId xmlns:a16="http://schemas.microsoft.com/office/drawing/2014/main" id="{7FFBDEBF-57CA-96F6-B29D-91880DCF8459}"/>
                </a:ext>
              </a:extLst>
            </p:cNvPr>
            <p:cNvSpPr/>
            <p:nvPr/>
          </p:nvSpPr>
          <p:spPr>
            <a:xfrm>
              <a:off x="2509438" y="3111971"/>
              <a:ext cx="403184" cy="523220"/>
            </a:xfrm>
            <a:prstGeom prst="rect">
              <a:avLst/>
            </a:prstGeom>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a:ln>
                    <a:noFill/>
                  </a:ln>
                  <a:solidFill>
                    <a:srgbClr val="FFFFFF"/>
                  </a:solidFill>
                  <a:effectLst/>
                  <a:uLnTx/>
                  <a:uFillTx/>
                  <a:latin typeface="Trebuchet MS"/>
                  <a:ea typeface="+mn-ea"/>
                  <a:cs typeface="Arial" pitchFamily="34" charset="0"/>
                </a:rPr>
                <a:t>3 </a:t>
              </a:r>
              <a:endParaRPr kumimoji="0" lang="ko-KR" altLang="en-US" sz="2800" b="0" i="0" u="none" strike="noStrike" kern="1200" cap="none" spc="0" normalizeH="0" baseline="0" noProof="0">
                <a:ln>
                  <a:noFill/>
                </a:ln>
                <a:solidFill>
                  <a:srgbClr val="FFFFFF"/>
                </a:solidFill>
                <a:effectLst/>
                <a:uLnTx/>
                <a:uFillTx/>
                <a:latin typeface="Trebuchet MS"/>
                <a:ea typeface="+mn-ea"/>
                <a:cs typeface="+mn-cs"/>
              </a:endParaRPr>
            </a:p>
          </p:txBody>
        </p:sp>
        <p:sp>
          <p:nvSpPr>
            <p:cNvPr id="31" name="TextBox 12">
              <a:extLst>
                <a:ext uri="{FF2B5EF4-FFF2-40B4-BE49-F238E27FC236}">
                  <a16:creationId xmlns:a16="http://schemas.microsoft.com/office/drawing/2014/main" id="{75F7E942-8747-BA98-9777-C11F17CDC5F0}"/>
                </a:ext>
              </a:extLst>
            </p:cNvPr>
            <p:cNvSpPr txBox="1"/>
            <p:nvPr/>
          </p:nvSpPr>
          <p:spPr bwMode="auto">
            <a:xfrm>
              <a:off x="3179138" y="3094081"/>
              <a:ext cx="4933679" cy="631042"/>
            </a:xfrm>
            <a:prstGeom prst="rect">
              <a:avLst/>
            </a:prstGeom>
            <a:noFill/>
            <a:effectLst/>
          </p:spPr>
          <p:txBody>
            <a:bodyPr wrap="square" lIns="91440" tIns="45720" rIns="91440" bIns="45720" anchor="t">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defRPr/>
              </a:pPr>
              <a:r>
                <a:rPr lang="en-GB" sz="1600" b="1">
                  <a:solidFill>
                    <a:srgbClr val="000000"/>
                  </a:solidFill>
                  <a:latin typeface="Calibri"/>
                  <a:ea typeface="Calibri"/>
                  <a:cs typeface="Calibri"/>
                </a:rPr>
                <a:t>TSOs remain accountable for security and must retain the corresponding tools, considering local public</a:t>
              </a:r>
              <a:r>
                <a:rPr lang="lv-LV" sz="1600" b="1">
                  <a:solidFill>
                    <a:srgbClr val="000000"/>
                  </a:solidFill>
                  <a:latin typeface="Calibri"/>
                  <a:ea typeface="Calibri"/>
                  <a:cs typeface="Calibri"/>
                </a:rPr>
                <a:t> </a:t>
              </a:r>
              <a:r>
                <a:rPr lang="en-GB" sz="1600" b="1">
                  <a:solidFill>
                    <a:srgbClr val="000000"/>
                  </a:solidFill>
                  <a:latin typeface="Calibri"/>
                  <a:ea typeface="Calibri"/>
                  <a:cs typeface="Calibri"/>
                </a:rPr>
                <a:t>acceptability. Local exceptional measures will remain needed </a:t>
              </a:r>
              <a:endParaRPr lang="en-US">
                <a:latin typeface="Calibri"/>
                <a:cs typeface="Calibri"/>
              </a:endParaRPr>
            </a:p>
          </p:txBody>
        </p:sp>
        <p:sp>
          <p:nvSpPr>
            <p:cNvPr id="32" name="직사각형 39">
              <a:extLst>
                <a:ext uri="{FF2B5EF4-FFF2-40B4-BE49-F238E27FC236}">
                  <a16:creationId xmlns:a16="http://schemas.microsoft.com/office/drawing/2014/main" id="{D3A2A94B-A306-055F-FB28-ECCA5812C3E2}"/>
                </a:ext>
              </a:extLst>
            </p:cNvPr>
            <p:cNvSpPr/>
            <p:nvPr/>
          </p:nvSpPr>
          <p:spPr>
            <a:xfrm>
              <a:off x="2509438" y="4036493"/>
              <a:ext cx="403184" cy="523220"/>
            </a:xfrm>
            <a:prstGeom prst="rect">
              <a:avLst/>
            </a:prstGeom>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a:ln>
                    <a:noFill/>
                  </a:ln>
                  <a:solidFill>
                    <a:srgbClr val="FFFFFF"/>
                  </a:solidFill>
                  <a:effectLst/>
                  <a:uLnTx/>
                  <a:uFillTx/>
                  <a:latin typeface="Trebuchet MS"/>
                  <a:ea typeface="+mn-ea"/>
                  <a:cs typeface="Arial" pitchFamily="34" charset="0"/>
                </a:rPr>
                <a:t>4 </a:t>
              </a:r>
              <a:endParaRPr kumimoji="0" lang="ko-KR" altLang="en-US" sz="2800" b="0" i="0" u="none" strike="noStrike" kern="1200" cap="none" spc="0" normalizeH="0" baseline="0" noProof="0">
                <a:ln>
                  <a:noFill/>
                </a:ln>
                <a:solidFill>
                  <a:srgbClr val="FFFFFF"/>
                </a:solidFill>
                <a:effectLst/>
                <a:uLnTx/>
                <a:uFillTx/>
                <a:latin typeface="Trebuchet MS"/>
                <a:ea typeface="+mn-ea"/>
                <a:cs typeface="+mn-cs"/>
              </a:endParaRPr>
            </a:p>
          </p:txBody>
        </p:sp>
        <p:sp>
          <p:nvSpPr>
            <p:cNvPr id="35" name="TextBox 12">
              <a:extLst>
                <a:ext uri="{FF2B5EF4-FFF2-40B4-BE49-F238E27FC236}">
                  <a16:creationId xmlns:a16="http://schemas.microsoft.com/office/drawing/2014/main" id="{022AC061-2287-EDBF-4B63-1FE95F21E64D}"/>
                </a:ext>
              </a:extLst>
            </p:cNvPr>
            <p:cNvSpPr txBox="1"/>
            <p:nvPr/>
          </p:nvSpPr>
          <p:spPr bwMode="auto">
            <a:xfrm>
              <a:off x="3188976" y="3953321"/>
              <a:ext cx="5303778" cy="631042"/>
            </a:xfrm>
            <a:prstGeom prst="rect">
              <a:avLst/>
            </a:prstGeom>
            <a:noFill/>
            <a:effectLst/>
          </p:spPr>
          <p:txBody>
            <a:bodyPr wrap="square" lIns="91440" tIns="45720" rIns="91440" bIns="45720" anchor="t">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base" latinLnBrk="1" hangingPunct="1">
                <a:lnSpc>
                  <a:spcPct val="100000"/>
                </a:lnSpc>
                <a:spcBef>
                  <a:spcPts val="0"/>
                </a:spcBef>
                <a:spcAft>
                  <a:spcPts val="0"/>
                </a:spcAft>
                <a:buClrTx/>
                <a:buSzTx/>
                <a:buFontTx/>
                <a:buNone/>
                <a:tabLst/>
                <a:defRPr/>
              </a:pPr>
              <a:endParaRPr lang="en-GB" altLang="ko-KR" sz="1600" b="1" i="0" u="none" strike="noStrike" kern="1200" cap="none" spc="0" normalizeH="0" baseline="0" noProof="0">
                <a:ln>
                  <a:noFill/>
                </a:ln>
                <a:solidFill>
                  <a:srgbClr val="000000"/>
                </a:solidFill>
                <a:effectLst/>
                <a:uLnTx/>
                <a:uFillTx/>
                <a:latin typeface="Calibri"/>
                <a:ea typeface="Calibri"/>
                <a:cs typeface="Calibri"/>
              </a:endParaRPr>
            </a:p>
            <a:p>
              <a:pPr>
                <a:defRPr/>
              </a:pPr>
              <a:r>
                <a:rPr lang="en-US" sz="1600" b="1">
                  <a:solidFill>
                    <a:srgbClr val="000000"/>
                  </a:solidFill>
                  <a:latin typeface="Calibri"/>
                  <a:ea typeface="Calibri"/>
                  <a:cs typeface="Calibri"/>
                </a:rPr>
                <a:t>Flexibility must be coordinated locally, not commanded centrally. Role of RCC should remain primarily advisory </a:t>
              </a:r>
              <a:endParaRPr lang="en-GB">
                <a:latin typeface="Calibri"/>
                <a:cs typeface="Calibri"/>
              </a:endParaRPr>
            </a:p>
          </p:txBody>
        </p:sp>
      </p:grpSp>
    </p:spTree>
    <p:extLst>
      <p:ext uri="{BB962C8B-B14F-4D97-AF65-F5344CB8AC3E}">
        <p14:creationId xmlns:p14="http://schemas.microsoft.com/office/powerpoint/2010/main" val="3285186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18760-B470-87EE-1D4E-6889C05BB6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12EC3B-3833-6E02-6C82-DCFAC93C1293}"/>
              </a:ext>
            </a:extLst>
          </p:cNvPr>
          <p:cNvSpPr>
            <a:spLocks noGrp="1"/>
          </p:cNvSpPr>
          <p:nvPr>
            <p:ph type="title"/>
          </p:nvPr>
        </p:nvSpPr>
        <p:spPr/>
        <p:txBody>
          <a:bodyPr lIns="91440" tIns="45720" rIns="91440" bIns="45720" anchor="ctr"/>
          <a:lstStyle/>
          <a:p>
            <a:r>
              <a:rPr lang="en-US" dirty="0">
                <a:latin typeface="Calibri"/>
                <a:ea typeface="Calibri"/>
                <a:cs typeface="Calibri"/>
              </a:rPr>
              <a:t>Thank you</a:t>
            </a:r>
            <a:r>
              <a:rPr lang="en-US">
                <a:latin typeface="Calibri"/>
                <a:ea typeface="Calibri"/>
                <a:cs typeface="Calibri"/>
              </a:rPr>
              <a:t>! </a:t>
            </a:r>
            <a:endParaRPr lang="en-US"/>
          </a:p>
        </p:txBody>
      </p:sp>
    </p:spTree>
    <p:extLst>
      <p:ext uri="{BB962C8B-B14F-4D97-AF65-F5344CB8AC3E}">
        <p14:creationId xmlns:p14="http://schemas.microsoft.com/office/powerpoint/2010/main" val="8738693"/>
      </p:ext>
    </p:extLst>
  </p:cSld>
  <p:clrMapOvr>
    <a:masterClrMapping/>
  </p:clrMapOvr>
</p:sld>
</file>

<file path=ppt/theme/theme1.xml><?xml version="1.0" encoding="utf-8"?>
<a:theme xmlns:a="http://schemas.openxmlformats.org/drawingml/2006/main" name="2_ENTSO-E Cover">
  <a:themeElements>
    <a:clrScheme name="ENTSO-E">
      <a:dk1>
        <a:srgbClr val="313131"/>
      </a:dk1>
      <a:lt1>
        <a:srgbClr val="FFFFFF"/>
      </a:lt1>
      <a:dk2>
        <a:srgbClr val="313131"/>
      </a:dk2>
      <a:lt2>
        <a:srgbClr val="FFFFFF"/>
      </a:lt2>
      <a:accent1>
        <a:srgbClr val="134094"/>
      </a:accent1>
      <a:accent2>
        <a:srgbClr val="EC6602"/>
      </a:accent2>
      <a:accent3>
        <a:srgbClr val="009992"/>
      </a:accent3>
      <a:accent4>
        <a:srgbClr val="FFCC00"/>
      </a:accent4>
      <a:accent5>
        <a:srgbClr val="707F86"/>
      </a:accent5>
      <a:accent6>
        <a:srgbClr val="A7B3B9"/>
      </a:accent6>
      <a:hlink>
        <a:srgbClr val="BF027F"/>
      </a:hlink>
      <a:folHlink>
        <a:srgbClr val="670F16"/>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B3A98F9B-A3FE-FF41-91B7-9FC6C5C34F6E}"/>
    </a:ext>
  </a:extLst>
</a:theme>
</file>

<file path=ppt/theme/theme2.xml><?xml version="1.0" encoding="utf-8"?>
<a:theme xmlns:a="http://schemas.openxmlformats.org/drawingml/2006/main" name="2_ENTSO-E Content">
  <a:themeElements>
    <a:clrScheme name="ENTSO-E">
      <a:dk1>
        <a:srgbClr val="3A3A3F"/>
      </a:dk1>
      <a:lt1>
        <a:srgbClr val="FFFFFF"/>
      </a:lt1>
      <a:dk2>
        <a:srgbClr val="3A3A3F"/>
      </a:dk2>
      <a:lt2>
        <a:srgbClr val="E7E6E6"/>
      </a:lt2>
      <a:accent1>
        <a:srgbClr val="2054A5"/>
      </a:accent1>
      <a:accent2>
        <a:srgbClr val="0FB29A"/>
      </a:accent2>
      <a:accent3>
        <a:srgbClr val="F37020"/>
      </a:accent3>
      <a:accent4>
        <a:srgbClr val="F7A431"/>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tso-e_ppt_template_with_new title_slides_210709.pptx" id="{AD71176E-1EE7-4AA8-AF3C-1E0837130DDD}" vid="{6436E805-6281-4D28-9214-61C90FC0BFD2}"/>
    </a:ext>
  </a:extLst>
</a:theme>
</file>

<file path=ppt/theme/theme3.xml><?xml version="1.0" encoding="utf-8"?>
<a:theme xmlns:a="http://schemas.openxmlformats.org/drawingml/2006/main" name="3_ENTSO-E Content">
  <a:themeElements>
    <a:clrScheme name="ENTSO-E">
      <a:dk1>
        <a:srgbClr val="3A3A3F"/>
      </a:dk1>
      <a:lt1>
        <a:srgbClr val="FFFFFF"/>
      </a:lt1>
      <a:dk2>
        <a:srgbClr val="3A3A3F"/>
      </a:dk2>
      <a:lt2>
        <a:srgbClr val="E7E6E6"/>
      </a:lt2>
      <a:accent1>
        <a:srgbClr val="2054A5"/>
      </a:accent1>
      <a:accent2>
        <a:srgbClr val="0FB29A"/>
      </a:accent2>
      <a:accent3>
        <a:srgbClr val="F37020"/>
      </a:accent3>
      <a:accent4>
        <a:srgbClr val="F7A431"/>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tso-e new powerpoint template.potx [Read-Only]" id="{2B8CF765-5A27-4355-A585-B2D619BE3B05}" vid="{5B43BAD4-03AB-4DCB-B2C9-2C2FA02EC2DF}"/>
    </a:ext>
  </a:extLst>
</a:theme>
</file>

<file path=ppt/theme/theme4.xml><?xml version="1.0" encoding="utf-8"?>
<a:theme xmlns:a="http://schemas.openxmlformats.org/drawingml/2006/main" name="7_ENTSO-E Cover">
  <a:themeElements>
    <a:clrScheme name="ENTSO-E">
      <a:dk1>
        <a:srgbClr val="313131"/>
      </a:dk1>
      <a:lt1>
        <a:srgbClr val="FFFFFF"/>
      </a:lt1>
      <a:dk2>
        <a:srgbClr val="313131"/>
      </a:dk2>
      <a:lt2>
        <a:srgbClr val="FFFFFF"/>
      </a:lt2>
      <a:accent1>
        <a:srgbClr val="134094"/>
      </a:accent1>
      <a:accent2>
        <a:srgbClr val="EC6602"/>
      </a:accent2>
      <a:accent3>
        <a:srgbClr val="009992"/>
      </a:accent3>
      <a:accent4>
        <a:srgbClr val="FFCC00"/>
      </a:accent4>
      <a:accent5>
        <a:srgbClr val="707F86"/>
      </a:accent5>
      <a:accent6>
        <a:srgbClr val="A7B3B9"/>
      </a:accent6>
      <a:hlink>
        <a:srgbClr val="BF027F"/>
      </a:hlink>
      <a:folHlink>
        <a:srgbClr val="670F16"/>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tso-e_ppt_template_with_new title_slides_210709.pptx" id="{AD71176E-1EE7-4AA8-AF3C-1E0837130DDD}" vid="{39F5768D-9D2B-4701-A2E1-104A4AC2C4CB}"/>
    </a:ext>
  </a:extLst>
</a:theme>
</file>

<file path=ppt/theme/theme5.xml><?xml version="1.0" encoding="utf-8"?>
<a:theme xmlns:a="http://schemas.openxmlformats.org/drawingml/2006/main" name="4_ENTSO-E Content">
  <a:themeElements>
    <a:clrScheme name="Custom 3">
      <a:dk1>
        <a:srgbClr val="7F7F7F"/>
      </a:dk1>
      <a:lt1>
        <a:srgbClr val="FFFFFF"/>
      </a:lt1>
      <a:dk2>
        <a:srgbClr val="000000"/>
      </a:dk2>
      <a:lt2>
        <a:srgbClr val="E7E6E6"/>
      </a:lt2>
      <a:accent1>
        <a:srgbClr val="04276E"/>
      </a:accent1>
      <a:accent2>
        <a:srgbClr val="0FB29A"/>
      </a:accent2>
      <a:accent3>
        <a:srgbClr val="FF4D00"/>
      </a:accent3>
      <a:accent4>
        <a:srgbClr val="FDC400"/>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C5760BF1-A972-D844-8595-9E61C43D0D9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c2aab48-bcf1-410f-a717-54633acfd3dc">
      <Value>3</Value>
      <Value>2</Value>
      <Value>1</Value>
    </TaxCatchAll>
    <MYENTSOE_SiteType xmlns="f5586485-2017-4ef1-8532-eb9f7b8232d3">MYENTSOE</MYENTSOE_SiteType>
    <e1f47951b5cc4aea89d139d35ed23391 xmlns="f5586485-2017-4ef1-8532-eb9f7b8232d3">
      <Terms xmlns="http://schemas.microsoft.com/office/infopath/2007/PartnerControls"/>
    </e1f47951b5cc4aea89d139d35ed23391>
    <pe4d3ac68d8949ceaabff8c9c64fc9fd xmlns="f5586485-2017-4ef1-8532-eb9f7b8232d3">
      <Terms xmlns="http://schemas.microsoft.com/office/infopath/2007/PartnerControls">
        <TermInfo xmlns="http://schemas.microsoft.com/office/infopath/2007/PartnerControls">
          <TermName xmlns="http://schemas.microsoft.com/office/infopath/2007/PartnerControls">Board</TermName>
          <TermId xmlns="http://schemas.microsoft.com/office/infopath/2007/PartnerControls">6cf52795-9928-4b7b-a6e8-b4c224a978ea</TermId>
        </TermInfo>
      </Terms>
    </pe4d3ac68d8949ceaabff8c9c64fc9fd>
    <gf08219bcaba4d34b27836e406afc582 xmlns="f5586485-2017-4ef1-8532-eb9f7b8232d3">
      <Terms xmlns="http://schemas.microsoft.com/office/infopath/2007/PartnerControls"/>
    </gf08219bcaba4d34b27836e406afc582>
    <h0aef9ccd4aa4f658c46961379723dda xmlns="f5586485-2017-4ef1-8532-eb9f7b8232d3">
      <Terms xmlns="http://schemas.microsoft.com/office/infopath/2007/PartnerControls"/>
    </h0aef9ccd4aa4f658c46961379723dda>
    <m4df19d5c39540ad9414a3d6e9f6ba13 xmlns="f5586485-2017-4ef1-8532-eb9f7b8232d3">
      <Terms xmlns="http://schemas.microsoft.com/office/infopath/2007/PartnerControls"/>
    </m4df19d5c39540ad9414a3d6e9f6ba13>
    <n75d368903354427b6b3d82915598598 xmlns="f5586485-2017-4ef1-8532-eb9f7b8232d3">
      <Terms xmlns="http://schemas.microsoft.com/office/infopath/2007/PartnerControls"/>
    </n75d368903354427b6b3d82915598598>
    <e8281a497ce44dab90bdace3991ca53f xmlns="f5586485-2017-4ef1-8532-eb9f7b8232d3">
      <Terms xmlns="http://schemas.microsoft.com/office/infopath/2007/PartnerControls">
        <TermInfo xmlns="http://schemas.microsoft.com/office/infopath/2007/PartnerControls">
          <TermName xmlns="http://schemas.microsoft.com/office/infopath/2007/PartnerControls">Extranet</TermName>
          <TermId xmlns="http://schemas.microsoft.com/office/infopath/2007/PartnerControls">922fc1ba-0c8d-4fbf-b30d-83722d0f30f2</TermId>
        </TermInfo>
      </Terms>
    </e8281a497ce44dab90bdace3991ca53f>
    <ac21e43ef96045508684abcf4a272787 xmlns="f5586485-2017-4ef1-8532-eb9f7b8232d3">
      <Terms xmlns="http://schemas.microsoft.com/office/infopath/2007/PartnerControls">
        <TermInfo xmlns="http://schemas.microsoft.com/office/infopath/2007/PartnerControls">
          <TermName xmlns="http://schemas.microsoft.com/office/infopath/2007/PartnerControls">Private</TermName>
          <TermId xmlns="http://schemas.microsoft.com/office/infopath/2007/PartnerControls">dfe2726a-d7c6-4ddf-bdde-4ca133caf27d</TermId>
        </TermInfo>
      </Terms>
    </ac21e43ef96045508684abcf4a272787>
    <d2583fa6c12646e3889c3c3ea6aff014 xmlns="f5586485-2017-4ef1-8532-eb9f7b8232d3">
      <Terms xmlns="http://schemas.microsoft.com/office/infopath/2007/PartnerControls"/>
    </d2583fa6c12646e3889c3c3ea6aff014>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E6053D901D044384EA06F1F77A311E" ma:contentTypeVersion="23" ma:contentTypeDescription="Create a new document." ma:contentTypeScope="" ma:versionID="5c5e2845c868d1cd48b6ae9fcf644ca5">
  <xsd:schema xmlns:xsd="http://www.w3.org/2001/XMLSchema" xmlns:xs="http://www.w3.org/2001/XMLSchema" xmlns:p="http://schemas.microsoft.com/office/2006/metadata/properties" xmlns:ns2="f5586485-2017-4ef1-8532-eb9f7b8232d3" xmlns:ns3="fc2aab48-bcf1-410f-a717-54633acfd3dc" targetNamespace="http://schemas.microsoft.com/office/2006/metadata/properties" ma:root="true" ma:fieldsID="c362021f054bb25f2a93bd4b271b432f" ns2:_="" ns3:_="">
    <xsd:import namespace="f5586485-2017-4ef1-8532-eb9f7b8232d3"/>
    <xsd:import namespace="fc2aab48-bcf1-410f-a717-54633acfd3dc"/>
    <xsd:element name="properties">
      <xsd:complexType>
        <xsd:sequence>
          <xsd:element name="documentManagement">
            <xsd:complexType>
              <xsd:all>
                <xsd:element ref="ns2:MYENTSOE_SiteType" minOccurs="0"/>
                <xsd:element ref="ns2:e8281a497ce44dab90bdace3991ca53f" minOccurs="0"/>
                <xsd:element ref="ns3:TaxCatchAll" minOccurs="0"/>
                <xsd:element ref="ns2:pe4d3ac68d8949ceaabff8c9c64fc9fd" minOccurs="0"/>
                <xsd:element ref="ns2:e1f47951b5cc4aea89d139d35ed23391" minOccurs="0"/>
                <xsd:element ref="ns2:gf08219bcaba4d34b27836e406afc582" minOccurs="0"/>
                <xsd:element ref="ns2:m4df19d5c39540ad9414a3d6e9f6ba13" minOccurs="0"/>
                <xsd:element ref="ns2:h0aef9ccd4aa4f658c46961379723dda" minOccurs="0"/>
                <xsd:element ref="ns2:ac21e43ef96045508684abcf4a272787" minOccurs="0"/>
                <xsd:element ref="ns2:d2583fa6c12646e3889c3c3ea6aff014" minOccurs="0"/>
                <xsd:element ref="ns2:n75d368903354427b6b3d82915598598"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586485-2017-4ef1-8532-eb9f7b8232d3" elementFormDefault="qualified">
    <xsd:import namespace="http://schemas.microsoft.com/office/2006/documentManagement/types"/>
    <xsd:import namespace="http://schemas.microsoft.com/office/infopath/2007/PartnerControls"/>
    <xsd:element name="MYENTSOE_SiteType" ma:index="8" nillable="true" ma:displayName="MYENTSOE_SiteType" ma:internalName="MYENTSOE_SiteType">
      <xsd:simpleType>
        <xsd:restriction base="dms:Text"/>
      </xsd:simpleType>
    </xsd:element>
    <xsd:element name="e8281a497ce44dab90bdace3991ca53f" ma:index="10" nillable="true" ma:taxonomy="true" ma:internalName="e8281a497ce44dab90bdace3991ca53f" ma:taxonomyFieldName="MYENTSOE_PublicType" ma:displayName="Public Type" ma:default="-1;#Extranet|922fc1ba-0c8d-4fbf-b30d-83722d0f30f2" ma:fieldId="{e8281a49-7ce4-4dab-90bd-ace3991ca53f}" ma:sspId="0cf2b176-d4dc-4d18-8c95-51f9f2dafcd3" ma:termSetId="a0d7c562-4a8e-458a-9f8a-6a29e3d3b260" ma:anchorId="00000000-0000-0000-0000-000000000000" ma:open="false" ma:isKeyword="false">
      <xsd:complexType>
        <xsd:sequence>
          <xsd:element ref="pc:Terms" minOccurs="0" maxOccurs="1"/>
        </xsd:sequence>
      </xsd:complexType>
    </xsd:element>
    <xsd:element name="pe4d3ac68d8949ceaabff8c9c64fc9fd" ma:index="13" nillable="true" ma:taxonomy="true" ma:internalName="pe4d3ac68d8949ceaabff8c9c64fc9fd" ma:taxonomyFieldName="MYENTSOE_Section" ma:displayName="Section" ma:default="-1;#Board|6cf52795-9928-4b7b-a6e8-b4c224a978ea" ma:fieldId="{9e4d3ac6-8d89-49ce-aabf-f8c9c64fc9fd}" ma:sspId="0cf2b176-d4dc-4d18-8c95-51f9f2dafcd3" ma:termSetId="ca6f290f-ffad-40e7-8c84-e8889b665443" ma:anchorId="00000000-0000-0000-0000-000000000000" ma:open="false" ma:isKeyword="false">
      <xsd:complexType>
        <xsd:sequence>
          <xsd:element ref="pc:Terms" minOccurs="0" maxOccurs="1"/>
        </xsd:sequence>
      </xsd:complexType>
    </xsd:element>
    <xsd:element name="e1f47951b5cc4aea89d139d35ed23391" ma:index="15" nillable="true" ma:taxonomy="true" ma:internalName="e1f47951b5cc4aea89d139d35ed23391" ma:taxonomyFieldName="MYENTSOE_Classification1" ma:displayName="Classification 1" ma:fieldId="{e1f47951-b5cc-4aea-89d1-39d35ed23391}"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gf08219bcaba4d34b27836e406afc582" ma:index="17" nillable="true" ma:taxonomy="true" ma:internalName="gf08219bcaba4d34b27836e406afc582" ma:taxonomyFieldName="MYENTSOE_Classification2" ma:displayName="Classification 2" ma:fieldId="{0f08219b-caba-4d34-b278-36e406afc582}"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m4df19d5c39540ad9414a3d6e9f6ba13" ma:index="19" nillable="true" ma:taxonomy="true" ma:internalName="m4df19d5c39540ad9414a3d6e9f6ba13" ma:taxonomyFieldName="MYENTSOE_Classification3" ma:displayName="Classification 3" ma:fieldId="{64df19d5-c395-40ad-9414-a3d6e9f6ba13}"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h0aef9ccd4aa4f658c46961379723dda" ma:index="21" nillable="true" ma:taxonomy="true" ma:internalName="h0aef9ccd4aa4f658c46961379723dda" ma:taxonomyFieldName="MYENTSOE_Classification4" ma:displayName="Classification 4" ma:fieldId="{10aef9cc-d4aa-4f65-8c46-961379723dda}"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ac21e43ef96045508684abcf4a272787" ma:index="23" nillable="true" ma:taxonomy="true" ma:internalName="ac21e43ef96045508684abcf4a272787" ma:taxonomyFieldName="MYENTSOE_SharingType" ma:displayName="Sharing Type" ma:default="-1;#Private|dfe2726a-d7c6-4ddf-bdde-4ca133caf27d" ma:fieldId="{ac21e43e-f960-4550-8684-abcf4a272787}" ma:sspId="0cf2b176-d4dc-4d18-8c95-51f9f2dafcd3" ma:termSetId="09b229b3-e0b6-423a-b819-7f93001a6e2a" ma:anchorId="00000000-0000-0000-0000-000000000000" ma:open="false" ma:isKeyword="false">
      <xsd:complexType>
        <xsd:sequence>
          <xsd:element ref="pc:Terms" minOccurs="0" maxOccurs="1"/>
        </xsd:sequence>
      </xsd:complexType>
    </xsd:element>
    <xsd:element name="d2583fa6c12646e3889c3c3ea6aff014" ma:index="25" nillable="true" ma:taxonomy="true" ma:internalName="d2583fa6c12646e3889c3c3ea6aff014" ma:taxonomyFieldName="MYENTSOE_DataClassification" ma:displayName="Data classification" ma:fieldId="{d2583fa6-c126-46e3-889c-3c3ea6aff014}" ma:sspId="0cf2b176-d4dc-4d18-8c95-51f9f2dafcd3" ma:termSetId="ed1fa8aa-003c-40ab-bfad-ae0429370d98" ma:anchorId="00000000-0000-0000-0000-000000000000" ma:open="false" ma:isKeyword="false">
      <xsd:complexType>
        <xsd:sequence>
          <xsd:element ref="pc:Terms" minOccurs="0" maxOccurs="1"/>
        </xsd:sequence>
      </xsd:complexType>
    </xsd:element>
    <xsd:element name="n75d368903354427b6b3d82915598598" ma:index="27" nillable="true" ma:taxonomy="true" ma:internalName="n75d368903354427b6b3d82915598598" ma:taxonomyFieldName="MYENTSOE_DocumentClassification" ma:displayName="Document classification" ma:fieldId="{775d3689-0335-4427-b6b3-d82915598598}" ma:sspId="0cf2b176-d4dc-4d18-8c95-51f9f2dafcd3" ma:termSetId="8b91b5eb-b01b-44d4-a921-6f52ae5aec30" ma:anchorId="00000000-0000-0000-0000-000000000000" ma:open="false" ma:isKeyword="false">
      <xsd:complexType>
        <xsd:sequence>
          <xsd:element ref="pc:Terms" minOccurs="0" maxOccurs="1"/>
        </xsd:sequence>
      </xsd:complex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2aab48-bcf1-410f-a717-54633acfd3dc"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03c6ff6c-22cd-4a7a-ade7-62cd6628200a}" ma:internalName="TaxCatchAll" ma:showField="CatchAllData" ma:web="fc2aab48-bcf1-410f-a717-54633acfd3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AB3ED5-8A27-41B7-871E-B36138001456}"/>
</file>

<file path=customXml/itemProps2.xml><?xml version="1.0" encoding="utf-8"?>
<ds:datastoreItem xmlns:ds="http://schemas.openxmlformats.org/officeDocument/2006/customXml" ds:itemID="{4F426DD8-1167-4E76-934B-8396998C1E6C}">
  <ds:schemaRefs>
    <ds:schemaRef ds:uri="96d18d4f-8943-4be0-ae63-716d580eaa2c"/>
    <ds:schemaRef ds:uri="cb2aabf4-89e2-4407-b6ca-95def2e7ff7b"/>
    <ds:schemaRef ds:uri="e3fb2008-9808-4f29-aa32-2f66631018e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5E4C143-F224-49B6-8F4D-72C131013BD0}"/>
</file>

<file path=docMetadata/LabelInfo.xml><?xml version="1.0" encoding="utf-8"?>
<clbl:labelList xmlns:clbl="http://schemas.microsoft.com/office/2020/mipLabelMetadata">
  <clbl:label id="{d65a070e-ad16-4345-879f-c1de6464f1fb}" enabled="1" method="Privileged" siteId="{eccd734e-7022-4709-aba5-a5dd77929e27}" contentBits="2" removed="0"/>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Slides>
  <Notes>2</Notes>
  <HiddenSlides>0</HiddenSlides>
  <ScaleCrop>false</ScaleCrop>
  <HeadingPairs>
    <vt:vector size="4" baseType="variant">
      <vt:variant>
        <vt:lpstr>Theme</vt:lpstr>
      </vt:variant>
      <vt:variant>
        <vt:i4>5</vt:i4>
      </vt:variant>
      <vt:variant>
        <vt:lpstr>Slide Titles</vt:lpstr>
      </vt:variant>
      <vt:variant>
        <vt:i4>7</vt:i4>
      </vt:variant>
    </vt:vector>
  </HeadingPairs>
  <TitlesOfParts>
    <vt:vector size="12" baseType="lpstr">
      <vt:lpstr>2_ENTSO-E Cover</vt:lpstr>
      <vt:lpstr>2_ENTSO-E Content</vt:lpstr>
      <vt:lpstr>3_ENTSO-E Content</vt:lpstr>
      <vt:lpstr>7_ENTSO-E Cover</vt:lpstr>
      <vt:lpstr>4_ENTSO-E Content</vt:lpstr>
      <vt:lpstr>Future of balancing: TSOs future challenges and priorities</vt:lpstr>
      <vt:lpstr>EB Regulation 1.0 delivered major value and largely completed balancing market integration</vt:lpstr>
      <vt:lpstr>2035/2040 system outlook</vt:lpstr>
      <vt:lpstr>Emerging challenges for TSOs in system balancing (for next 10-15 years)  </vt:lpstr>
      <vt:lpstr>Emerging challenges for TSOs in system balancing (for next 10-15 years) </vt:lpstr>
      <vt:lpstr>Key messages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 Marcina</dc:creator>
  <cp:revision>11</cp:revision>
  <dcterms:created xsi:type="dcterms:W3CDTF">2013-07-15T20:26:40Z</dcterms:created>
  <dcterms:modified xsi:type="dcterms:W3CDTF">2026-09-10T13:00:55Z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6326a25-05b5-4156-bd4d-89acce8cd3b1_Enabled">
    <vt:lpwstr>true</vt:lpwstr>
  </property>
  <property fmtid="{D5CDD505-2E9C-101B-9397-08002B2CF9AE}" pid="3" name="MSIP_Label_26326a25-05b5-4156-bd4d-89acce8cd3b1_SetDate">
    <vt:lpwstr>2026-03-19T08:58:48Z</vt:lpwstr>
  </property>
  <property fmtid="{D5CDD505-2E9C-101B-9397-08002B2CF9AE}" pid="4" name="MSIP_Label_26326a25-05b5-4156-bd4d-89acce8cd3b1_Method">
    <vt:lpwstr>Standard</vt:lpwstr>
  </property>
  <property fmtid="{D5CDD505-2E9C-101B-9397-08002B2CF9AE}" pid="5" name="MSIP_Label_26326a25-05b5-4156-bd4d-89acce8cd3b1_Name">
    <vt:lpwstr>Open within ENTSO-E</vt:lpwstr>
  </property>
  <property fmtid="{D5CDD505-2E9C-101B-9397-08002B2CF9AE}" pid="6" name="MSIP_Label_26326a25-05b5-4156-bd4d-89acce8cd3b1_SiteId">
    <vt:lpwstr>7ffbeccf-0c1b-496c-8978-89209c2d375d</vt:lpwstr>
  </property>
  <property fmtid="{D5CDD505-2E9C-101B-9397-08002B2CF9AE}" pid="7" name="MSIP_Label_26326a25-05b5-4156-bd4d-89acce8cd3b1_ActionId">
    <vt:lpwstr>2bf3d457-7ec1-4977-a3a5-28f4bc05ecaf</vt:lpwstr>
  </property>
  <property fmtid="{D5CDD505-2E9C-101B-9397-08002B2CF9AE}" pid="8" name="MSIP_Label_26326a25-05b5-4156-bd4d-89acce8cd3b1_ContentBits">
    <vt:lpwstr>0</vt:lpwstr>
  </property>
  <property fmtid="{D5CDD505-2E9C-101B-9397-08002B2CF9AE}" pid="9" name="MSIP_Label_26326a25-05b5-4156-bd4d-89acce8cd3b1_Tag">
    <vt:lpwstr>10, 3, 0, 2</vt:lpwstr>
  </property>
  <property fmtid="{D5CDD505-2E9C-101B-9397-08002B2CF9AE}" pid="10" name="ContentTypeId">
    <vt:lpwstr>0x010100E2E6053D901D044384EA06F1F77A311E</vt:lpwstr>
  </property>
  <property fmtid="{D5CDD505-2E9C-101B-9397-08002B2CF9AE}" pid="11" name="MYENTSOE_Classification2">
    <vt:lpwstr/>
  </property>
  <property fmtid="{D5CDD505-2E9C-101B-9397-08002B2CF9AE}" pid="12" name="MYENTSOE_Classification3">
    <vt:lpwstr/>
  </property>
  <property fmtid="{D5CDD505-2E9C-101B-9397-08002B2CF9AE}" pid="13" name="MYENTSOE_PublicType">
    <vt:lpwstr>1;#Extranet|922fc1ba-0c8d-4fbf-b30d-83722d0f30f2</vt:lpwstr>
  </property>
  <property fmtid="{D5CDD505-2E9C-101B-9397-08002B2CF9AE}" pid="14" name="MYENTSOE_SharingType">
    <vt:lpwstr>3;#Private|dfe2726a-d7c6-4ddf-bdde-4ca133caf27d</vt:lpwstr>
  </property>
  <property fmtid="{D5CDD505-2E9C-101B-9397-08002B2CF9AE}" pid="15" name="MYENTSOE_DocumentClassification">
    <vt:lpwstr/>
  </property>
  <property fmtid="{D5CDD505-2E9C-101B-9397-08002B2CF9AE}" pid="16" name="MYENTSOE_Classification1">
    <vt:lpwstr/>
  </property>
  <property fmtid="{D5CDD505-2E9C-101B-9397-08002B2CF9AE}" pid="17" name="MYENTSOE_Section">
    <vt:lpwstr>2;#Board|6cf52795-9928-4b7b-a6e8-b4c224a978ea</vt:lpwstr>
  </property>
  <property fmtid="{D5CDD505-2E9C-101B-9397-08002B2CF9AE}" pid="18" name="MYENTSOE_Classification4">
    <vt:lpwstr/>
  </property>
  <property fmtid="{D5CDD505-2E9C-101B-9397-08002B2CF9AE}" pid="19" name="MYENTSOE_DataClassification">
    <vt:lpwstr/>
  </property>
  <property fmtid="{D5CDD505-2E9C-101B-9397-08002B2CF9AE}" pid="20" name="Confidentiality">
    <vt:lpwstr/>
  </property>
  <property fmtid="{D5CDD505-2E9C-101B-9397-08002B2CF9AE}" pid="21" name="MSIP_Label_05724ed5-0cfc-4d4c-ac51-e92bca5b81d6_Enabled">
    <vt:lpwstr>true</vt:lpwstr>
  </property>
  <property fmtid="{D5CDD505-2E9C-101B-9397-08002B2CF9AE}" pid="22" name="MSIP_Label_05724ed5-0cfc-4d4c-ac51-e92bca5b81d6_SetDate">
    <vt:lpwstr>2026-05-28T08:29:22Z</vt:lpwstr>
  </property>
  <property fmtid="{D5CDD505-2E9C-101B-9397-08002B2CF9AE}" pid="23" name="MSIP_Label_05724ed5-0cfc-4d4c-ac51-e92bca5b81d6_Method">
    <vt:lpwstr>Standard</vt:lpwstr>
  </property>
  <property fmtid="{D5CDD505-2E9C-101B-9397-08002B2CF9AE}" pid="24" name="MSIP_Label_05724ed5-0cfc-4d4c-ac51-e92bca5b81d6_Name">
    <vt:lpwstr>defa4170-0d19-0005-0004-bc88714345d2</vt:lpwstr>
  </property>
  <property fmtid="{D5CDD505-2E9C-101B-9397-08002B2CF9AE}" pid="25" name="MSIP_Label_05724ed5-0cfc-4d4c-ac51-e92bca5b81d6_SiteId">
    <vt:lpwstr>04431d29-4523-4837-9461-aba5f0619b10</vt:lpwstr>
  </property>
  <property fmtid="{D5CDD505-2E9C-101B-9397-08002B2CF9AE}" pid="26" name="MSIP_Label_05724ed5-0cfc-4d4c-ac51-e92bca5b81d6_ActionId">
    <vt:lpwstr>503cea28-cccc-43ce-ad93-42c727a4a879</vt:lpwstr>
  </property>
  <property fmtid="{D5CDD505-2E9C-101B-9397-08002B2CF9AE}" pid="27" name="MSIP_Label_05724ed5-0cfc-4d4c-ac51-e92bca5b81d6_ContentBits">
    <vt:lpwstr>0</vt:lpwstr>
  </property>
  <property fmtid="{D5CDD505-2E9C-101B-9397-08002B2CF9AE}" pid="28" name="MSIP_Label_05724ed5-0cfc-4d4c-ac51-e92bca5b81d6_Tag">
    <vt:lpwstr>10, 3, 0, 1</vt:lpwstr>
  </property>
  <property fmtid="{D5CDD505-2E9C-101B-9397-08002B2CF9AE}" pid="29" name="ClassificationContentMarkingFooterLocations">
    <vt:lpwstr>2_ENTSO-E Cover:6\2_ENTSO-E Content:3\2_ENTSO-E Content:3\3_ENTSO-E Content:3\7_ENTSO-E Cover:3\4_ENTSO-E Content:3</vt:lpwstr>
  </property>
  <property fmtid="{D5CDD505-2E9C-101B-9397-08002B2CF9AE}" pid="30" name="ClassificationContentMarkingFooterText">
    <vt:lpwstr>ISC - Uso INTERNO / INTERNAL Use</vt:lpwstr>
  </property>
  <property fmtid="{D5CDD505-2E9C-101B-9397-08002B2CF9AE}" pid="31" name="p5d19a5152014eee9413b4798eb9b16e">
    <vt:lpwstr>Board|6cf52795-9928-4b7b-a6e8-b4c224a978ea</vt:lpwstr>
  </property>
  <property fmtid="{D5CDD505-2E9C-101B-9397-08002B2CF9AE}" pid="32" name="jdd9deecd2bd4dd589aa44882f0c783e">
    <vt:lpwstr>Extranet|922fc1ba-0c8d-4fbf-b30d-83722d0f30f2</vt:lpwstr>
  </property>
  <property fmtid="{D5CDD505-2E9C-101B-9397-08002B2CF9AE}" pid="33" name="k94a98e2c383436ebe62517be66c2b1f">
    <vt:lpwstr/>
  </property>
  <property fmtid="{D5CDD505-2E9C-101B-9397-08002B2CF9AE}" pid="34" name="h768df4d25d24684bc30c1363bf0666f">
    <vt:lpwstr/>
  </property>
  <property fmtid="{D5CDD505-2E9C-101B-9397-08002B2CF9AE}" pid="35" name="h3d20670221242a48cba57089edb6c45">
    <vt:lpwstr/>
  </property>
  <property fmtid="{D5CDD505-2E9C-101B-9397-08002B2CF9AE}" pid="36" name="n6c661c0447a4a29885d4122ff76fde4">
    <vt:lpwstr/>
  </property>
  <property fmtid="{D5CDD505-2E9C-101B-9397-08002B2CF9AE}" pid="37" name="mce510aafb4540a786179b8fdfa97254">
    <vt:lpwstr>Private|dfe2726a-d7c6-4ddf-bdde-4ca133caf27d</vt:lpwstr>
  </property>
  <property fmtid="{D5CDD505-2E9C-101B-9397-08002B2CF9AE}" pid="38" name="cddae2548d224192b5bb162cdb70018b">
    <vt:lpwstr/>
  </property>
  <property fmtid="{D5CDD505-2E9C-101B-9397-08002B2CF9AE}" pid="39" name="pf326896f942474488447351172f0fbe">
    <vt:lpwstr/>
  </property>
  <property fmtid="{D5CDD505-2E9C-101B-9397-08002B2CF9AE}" pid="40" name="e8640dee2890484b81a0c439f52922a6">
    <vt:lpwstr/>
  </property>
  <property fmtid="{D5CDD505-2E9C-101B-9397-08002B2CF9AE}" pid="41" name="TaxKeyword">
    <vt:lpwstr/>
  </property>
  <property fmtid="{D5CDD505-2E9C-101B-9397-08002B2CF9AE}" pid="42" name="MediaServiceImageTags">
    <vt:lpwstr/>
  </property>
</Properties>
</file>